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charts/chart1.xml" ContentType="application/vnd.openxmlformats-officedocument.drawingml.chart+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108"/>
  </p:notesMasterIdLst>
  <p:handoutMasterIdLst>
    <p:handoutMasterId r:id="rId109"/>
  </p:handoutMasterIdLst>
  <p:sldIdLst>
    <p:sldId id="1418" r:id="rId5"/>
    <p:sldId id="1417" r:id="rId6"/>
    <p:sldId id="1433" r:id="rId7"/>
    <p:sldId id="838" r:id="rId8"/>
    <p:sldId id="936" r:id="rId9"/>
    <p:sldId id="1436" r:id="rId10"/>
    <p:sldId id="926" r:id="rId11"/>
    <p:sldId id="1434" r:id="rId12"/>
    <p:sldId id="841" r:id="rId13"/>
    <p:sldId id="920" r:id="rId14"/>
    <p:sldId id="1435" r:id="rId15"/>
    <p:sldId id="1355" r:id="rId16"/>
    <p:sldId id="1359" r:id="rId17"/>
    <p:sldId id="1348" r:id="rId18"/>
    <p:sldId id="1354" r:id="rId19"/>
    <p:sldId id="1353" r:id="rId20"/>
    <p:sldId id="1351" r:id="rId21"/>
    <p:sldId id="1352" r:id="rId22"/>
    <p:sldId id="1320" r:id="rId23"/>
    <p:sldId id="1422" r:id="rId24"/>
    <p:sldId id="911" r:id="rId25"/>
    <p:sldId id="805" r:id="rId26"/>
    <p:sldId id="1311" r:id="rId27"/>
    <p:sldId id="961" r:id="rId28"/>
    <p:sldId id="1366" r:id="rId29"/>
    <p:sldId id="1372" r:id="rId30"/>
    <p:sldId id="1373" r:id="rId31"/>
    <p:sldId id="859" r:id="rId32"/>
    <p:sldId id="1367" r:id="rId33"/>
    <p:sldId id="1376" r:id="rId34"/>
    <p:sldId id="1378" r:id="rId35"/>
    <p:sldId id="1381" r:id="rId36"/>
    <p:sldId id="1382" r:id="rId37"/>
    <p:sldId id="774" r:id="rId38"/>
    <p:sldId id="1383" r:id="rId39"/>
    <p:sldId id="1384" r:id="rId40"/>
    <p:sldId id="1385" r:id="rId41"/>
    <p:sldId id="1386" r:id="rId42"/>
    <p:sldId id="1387" r:id="rId43"/>
    <p:sldId id="1388" r:id="rId44"/>
    <p:sldId id="1389" r:id="rId45"/>
    <p:sldId id="1390" r:id="rId46"/>
    <p:sldId id="875" r:id="rId47"/>
    <p:sldId id="1394" r:id="rId48"/>
    <p:sldId id="1395" r:id="rId49"/>
    <p:sldId id="1396" r:id="rId50"/>
    <p:sldId id="1397" r:id="rId51"/>
    <p:sldId id="1398" r:id="rId52"/>
    <p:sldId id="1399" r:id="rId53"/>
    <p:sldId id="1462" r:id="rId54"/>
    <p:sldId id="1401" r:id="rId55"/>
    <p:sldId id="1403" r:id="rId56"/>
    <p:sldId id="1402" r:id="rId57"/>
    <p:sldId id="1404" r:id="rId58"/>
    <p:sldId id="1405" r:id="rId59"/>
    <p:sldId id="1406" r:id="rId60"/>
    <p:sldId id="1407" r:id="rId61"/>
    <p:sldId id="1408" r:id="rId62"/>
    <p:sldId id="1307" r:id="rId63"/>
    <p:sldId id="1427" r:id="rId64"/>
    <p:sldId id="1278" r:id="rId65"/>
    <p:sldId id="957" r:id="rId66"/>
    <p:sldId id="1365" r:id="rId67"/>
    <p:sldId id="1361" r:id="rId68"/>
    <p:sldId id="1360" r:id="rId69"/>
    <p:sldId id="1461" r:id="rId70"/>
    <p:sldId id="1393" r:id="rId71"/>
    <p:sldId id="1391" r:id="rId72"/>
    <p:sldId id="1392" r:id="rId73"/>
    <p:sldId id="1358" r:id="rId74"/>
    <p:sldId id="1338" r:id="rId75"/>
    <p:sldId id="1339" r:id="rId76"/>
    <p:sldId id="1340" r:id="rId77"/>
    <p:sldId id="844" r:id="rId78"/>
    <p:sldId id="922" r:id="rId79"/>
    <p:sldId id="923" r:id="rId80"/>
    <p:sldId id="1420" r:id="rId81"/>
    <p:sldId id="947" r:id="rId82"/>
    <p:sldId id="948" r:id="rId83"/>
    <p:sldId id="1428" r:id="rId84"/>
    <p:sldId id="1444" r:id="rId85"/>
    <p:sldId id="1321" r:id="rId86"/>
    <p:sldId id="1332" r:id="rId87"/>
    <p:sldId id="1322" r:id="rId88"/>
    <p:sldId id="1323" r:id="rId89"/>
    <p:sldId id="1443" r:id="rId90"/>
    <p:sldId id="952" r:id="rId91"/>
    <p:sldId id="951" r:id="rId92"/>
    <p:sldId id="1341" r:id="rId93"/>
    <p:sldId id="953" r:id="rId94"/>
    <p:sldId id="1336" r:id="rId95"/>
    <p:sldId id="1377" r:id="rId96"/>
    <p:sldId id="1380" r:id="rId97"/>
    <p:sldId id="1379" r:id="rId98"/>
    <p:sldId id="1412" r:id="rId99"/>
    <p:sldId id="1411" r:id="rId100"/>
    <p:sldId id="1423" r:id="rId101"/>
    <p:sldId id="1425" r:id="rId102"/>
    <p:sldId id="942" r:id="rId103"/>
    <p:sldId id="849" r:id="rId104"/>
    <p:sldId id="939" r:id="rId105"/>
    <p:sldId id="1454" r:id="rId106"/>
    <p:sldId id="1460" r:id="rId107"/>
  </p:sldIdLst>
  <p:sldSz cx="12190413" cy="6858000"/>
  <p:notesSz cx="6858000" cy="9144000"/>
  <p:custDataLst>
    <p:tags r:id="rId1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pool" id="{7C5B83A5-1E31-2E48-A922-5EB018352F17}">
          <p14:sldIdLst>
            <p14:sldId id="1418"/>
            <p14:sldId id="1417"/>
          </p14:sldIdLst>
        </p14:section>
        <p14:section name="01 Titelfolien" id="{6FDC99F4-3C80-CB45-87F9-8AB16C526A86}">
          <p14:sldIdLst>
            <p14:sldId id="1433"/>
            <p14:sldId id="838"/>
            <p14:sldId id="936"/>
            <p14:sldId id="1436"/>
            <p14:sldId id="926"/>
          </p14:sldIdLst>
        </p14:section>
        <p14:section name="02 Trennfolien" id="{B6E491E4-5FF9-D648-988C-4B820B16D904}">
          <p14:sldIdLst>
            <p14:sldId id="1434"/>
            <p14:sldId id="841"/>
            <p14:sldId id="920"/>
          </p14:sldIdLst>
        </p14:section>
        <p14:section name="03 Agenda" id="{DD847E15-23A5-EB47-B053-EFF9552DA3E7}">
          <p14:sldIdLst>
            <p14:sldId id="1435"/>
            <p14:sldId id="1355"/>
            <p14:sldId id="1359"/>
            <p14:sldId id="1348"/>
            <p14:sldId id="1354"/>
            <p14:sldId id="1353"/>
            <p14:sldId id="1351"/>
            <p14:sldId id="1352"/>
          </p14:sldIdLst>
        </p14:section>
        <p14:section name="04 Einfache Folien" id="{4B0C689A-D591-1F44-99DC-E3517D0A81F5}">
          <p14:sldIdLst>
            <p14:sldId id="1320"/>
            <p14:sldId id="1422"/>
            <p14:sldId id="911"/>
            <p14:sldId id="805"/>
            <p14:sldId id="1311"/>
            <p14:sldId id="961"/>
            <p14:sldId id="1366"/>
            <p14:sldId id="1372"/>
            <p14:sldId id="1373"/>
            <p14:sldId id="859"/>
            <p14:sldId id="1367"/>
            <p14:sldId id="1376"/>
            <p14:sldId id="1378"/>
            <p14:sldId id="1381"/>
            <p14:sldId id="1382"/>
            <p14:sldId id="774"/>
            <p14:sldId id="1383"/>
            <p14:sldId id="1384"/>
            <p14:sldId id="1385"/>
            <p14:sldId id="1386"/>
            <p14:sldId id="1387"/>
            <p14:sldId id="1388"/>
            <p14:sldId id="1389"/>
            <p14:sldId id="1390"/>
            <p14:sldId id="875"/>
            <p14:sldId id="1394"/>
            <p14:sldId id="1395"/>
            <p14:sldId id="1396"/>
            <p14:sldId id="1397"/>
            <p14:sldId id="1398"/>
            <p14:sldId id="1399"/>
            <p14:sldId id="1462"/>
            <p14:sldId id="1401"/>
            <p14:sldId id="1403"/>
            <p14:sldId id="1402"/>
            <p14:sldId id="1404"/>
            <p14:sldId id="1405"/>
            <p14:sldId id="1406"/>
            <p14:sldId id="1407"/>
            <p14:sldId id="1408"/>
            <p14:sldId id="1307"/>
            <p14:sldId id="1427"/>
            <p14:sldId id="1278"/>
            <p14:sldId id="957"/>
          </p14:sldIdLst>
        </p14:section>
        <p14:section name="05 Einsatz von Bildern" id="{E96B51B9-F6CF-124A-9AB1-0872E584DD5B}">
          <p14:sldIdLst>
            <p14:sldId id="1365"/>
            <p14:sldId id="1361"/>
            <p14:sldId id="1360"/>
            <p14:sldId id="1461"/>
            <p14:sldId id="1393"/>
            <p14:sldId id="1391"/>
            <p14:sldId id="1392"/>
            <p14:sldId id="1358"/>
          </p14:sldIdLst>
        </p14:section>
        <p14:section name="Omnigramme" id="{E3CC810D-2697-B348-BCF7-67882EDB8FB5}">
          <p14:sldIdLst>
            <p14:sldId id="1338"/>
            <p14:sldId id="1339"/>
            <p14:sldId id="1340"/>
          </p14:sldIdLst>
        </p14:section>
        <p14:section name="Zitate" id="{C3C3B031-3E99-A141-BCF8-30FD978AEE69}">
          <p14:sldIdLst>
            <p14:sldId id="844"/>
            <p14:sldId id="922"/>
            <p14:sldId id="923"/>
          </p14:sldIdLst>
        </p14:section>
        <p14:section name="Tabellen" id="{538A2821-2A74-9B40-8947-F8AA86A704BD}">
          <p14:sldIdLst>
            <p14:sldId id="1420"/>
            <p14:sldId id="947"/>
            <p14:sldId id="948"/>
            <p14:sldId id="1428"/>
            <p14:sldId id="1444"/>
          </p14:sldIdLst>
        </p14:section>
        <p14:section name="Prozessketten" id="{48712B68-2266-664A-AA16-18C6574AE7AD}">
          <p14:sldIdLst>
            <p14:sldId id="1321"/>
            <p14:sldId id="1332"/>
            <p14:sldId id="1322"/>
            <p14:sldId id="1323"/>
            <p14:sldId id="1443"/>
          </p14:sldIdLst>
        </p14:section>
        <p14:section name="Ablaufdiagramme" id="{2A5FF50E-DFAA-F148-852D-CEA0D01BF93E}">
          <p14:sldIdLst>
            <p14:sldId id="952"/>
            <p14:sldId id="951"/>
            <p14:sldId id="1341"/>
            <p14:sldId id="953"/>
            <p14:sldId id="1336"/>
          </p14:sldIdLst>
        </p14:section>
        <p14:section name="Diagramme" id="{CF184C2C-6FAB-FC4D-AA75-4FB9BE16C7A1}">
          <p14:sldIdLst>
            <p14:sldId id="1377"/>
            <p14:sldId id="1380"/>
            <p14:sldId id="1379"/>
            <p14:sldId id="1412"/>
            <p14:sldId id="1411"/>
            <p14:sldId id="1423"/>
            <p14:sldId id="1425"/>
            <p14:sldId id="942"/>
          </p14:sldIdLst>
        </p14:section>
        <p14:section name="Abschlussfolie" id="{F830005A-FA03-534D-8FB1-06974E5EFA77}">
          <p14:sldIdLst>
            <p14:sldId id="849"/>
            <p14:sldId id="939"/>
            <p14:sldId id="1454"/>
            <p14:sldId id="14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E74C"/>
    <a:srgbClr val="3A7ABB"/>
    <a:srgbClr val="68ADBE"/>
    <a:srgbClr val="FF6F59"/>
    <a:srgbClr val="C5C9A4"/>
    <a:srgbClr val="3A606E"/>
    <a:srgbClr val="D8D17F"/>
    <a:srgbClr val="1F9884"/>
    <a:srgbClr val="7CA4CC"/>
    <a:srgbClr val="7BA4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11DD68-C392-0740-91E9-48643624E4A5}" v="1" dt="2021-11-03T10:20:32.606"/>
  </p1510:revLst>
</p1510:revInfo>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977"/>
    <p:restoredTop sz="94027"/>
  </p:normalViewPr>
  <p:slideViewPr>
    <p:cSldViewPr snapToGrid="0" snapToObjects="1" showGuides="1">
      <p:cViewPr varScale="1">
        <p:scale>
          <a:sx n="91" d="100"/>
          <a:sy n="91" d="100"/>
        </p:scale>
        <p:origin x="341" y="51"/>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gs" Target="tags/tag1.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Arbeitsblat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Arbeitsblat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Arbeitsblat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Arbeitsblat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3923270522536014E-4"/>
          <c:y val="1.2341989652634301E-3"/>
          <c:w val="0.99964372402728174"/>
          <c:h val="0.80657788529757268"/>
        </c:manualLayout>
      </c:layout>
      <c:surface3DChart>
        <c:wireframe val="0"/>
        <c:ser>
          <c:idx val="0"/>
          <c:order val="0"/>
          <c:tx>
            <c:strRef>
              <c:f>Tabelle1!$B$1</c:f>
              <c:strCache>
                <c:ptCount val="1"/>
                <c:pt idx="0">
                  <c:v>Spalte1</c:v>
                </c:pt>
              </c:strCache>
            </c:strRef>
          </c:tx>
          <c:spPr>
            <a:gradFill rotWithShape="1">
              <a:gsLst>
                <a:gs pos="0">
                  <a:schemeClr val="accent4">
                    <a:shade val="58000"/>
                    <a:tint val="62000"/>
                    <a:satMod val="180000"/>
                  </a:schemeClr>
                </a:gs>
                <a:gs pos="65000">
                  <a:schemeClr val="accent4">
                    <a:shade val="58000"/>
                    <a:tint val="32000"/>
                    <a:satMod val="250000"/>
                  </a:schemeClr>
                </a:gs>
                <a:gs pos="100000">
                  <a:schemeClr val="accent4">
                    <a:shade val="58000"/>
                    <a:tint val="23000"/>
                    <a:satMod val="300000"/>
                  </a:schemeClr>
                </a:gs>
              </a:gsLst>
              <a:lin ang="16200000" scaled="0"/>
            </a:gradFill>
            <a:ln w="9525" cap="flat" cmpd="sng" algn="ctr">
              <a:solidFill>
                <a:schemeClr val="accent4">
                  <a:shade val="58000"/>
                  <a:shade val="95000"/>
                </a:schemeClr>
              </a:solidFill>
              <a:round/>
            </a:ln>
            <a:effectLst>
              <a:outerShdw blurRad="50800" dist="38100" dir="5400000" rotWithShape="0">
                <a:srgbClr val="000000">
                  <a:alpha val="35000"/>
                </a:srgbClr>
              </a:outerShdw>
            </a:effectLst>
            <a:sp3d contourW="9525">
              <a:contourClr>
                <a:schemeClr val="accent4">
                  <a:shade val="58000"/>
                  <a:shade val="95000"/>
                </a:schemeClr>
              </a:contourClr>
            </a:sp3d>
          </c:spPr>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6</c:v>
                </c:pt>
                <c:pt idx="1">
                  <c:v>4</c:v>
                </c:pt>
                <c:pt idx="2">
                  <c:v>12</c:v>
                </c:pt>
                <c:pt idx="3">
                  <c:v>8</c:v>
                </c:pt>
              </c:numCache>
            </c:numRef>
          </c:val>
          <c:extLst>
            <c:ext xmlns:c16="http://schemas.microsoft.com/office/drawing/2014/chart" uri="{C3380CC4-5D6E-409C-BE32-E72D297353CC}">
              <c16:uniqueId val="{00000000-D049-ED48-BF9D-404545A7DC9A}"/>
            </c:ext>
          </c:extLst>
        </c:ser>
        <c:ser>
          <c:idx val="1"/>
          <c:order val="1"/>
          <c:tx>
            <c:strRef>
              <c:f>Tabelle1!$C$1</c:f>
              <c:strCache>
                <c:ptCount val="1"/>
                <c:pt idx="0">
                  <c:v>Spalte2</c:v>
                </c:pt>
              </c:strCache>
            </c:strRef>
          </c:tx>
          <c:spPr>
            <a:gradFill rotWithShape="1">
              <a:gsLst>
                <a:gs pos="0">
                  <a:schemeClr val="accent4">
                    <a:shade val="86000"/>
                    <a:tint val="62000"/>
                    <a:satMod val="180000"/>
                  </a:schemeClr>
                </a:gs>
                <a:gs pos="65000">
                  <a:schemeClr val="accent4">
                    <a:shade val="86000"/>
                    <a:tint val="32000"/>
                    <a:satMod val="250000"/>
                  </a:schemeClr>
                </a:gs>
                <a:gs pos="100000">
                  <a:schemeClr val="accent4">
                    <a:shade val="86000"/>
                    <a:tint val="23000"/>
                    <a:satMod val="300000"/>
                  </a:schemeClr>
                </a:gs>
              </a:gsLst>
              <a:lin ang="16200000" scaled="0"/>
            </a:gradFill>
            <a:ln w="9525" cap="flat" cmpd="sng" algn="ctr">
              <a:solidFill>
                <a:schemeClr val="accent4">
                  <a:shade val="86000"/>
                  <a:shade val="95000"/>
                </a:schemeClr>
              </a:solidFill>
              <a:round/>
            </a:ln>
            <a:effectLst>
              <a:outerShdw blurRad="50800" dist="38100" dir="5400000" rotWithShape="0">
                <a:srgbClr val="000000">
                  <a:alpha val="35000"/>
                </a:srgbClr>
              </a:outerShdw>
            </a:effectLst>
            <a:sp3d contourW="9525">
              <a:contourClr>
                <a:schemeClr val="accent4">
                  <a:shade val="86000"/>
                  <a:shade val="95000"/>
                </a:schemeClr>
              </a:contourClr>
            </a:sp3d>
          </c:spPr>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4</c:v>
                </c:pt>
                <c:pt idx="1">
                  <c:v>2</c:v>
                </c:pt>
                <c:pt idx="2">
                  <c:v>11</c:v>
                </c:pt>
                <c:pt idx="3">
                  <c:v>14</c:v>
                </c:pt>
              </c:numCache>
            </c:numRef>
          </c:val>
          <c:extLst>
            <c:ext xmlns:c16="http://schemas.microsoft.com/office/drawing/2014/chart" uri="{C3380CC4-5D6E-409C-BE32-E72D297353CC}">
              <c16:uniqueId val="{00000001-D049-ED48-BF9D-404545A7DC9A}"/>
            </c:ext>
          </c:extLst>
        </c:ser>
        <c:ser>
          <c:idx val="2"/>
          <c:order val="2"/>
          <c:tx>
            <c:strRef>
              <c:f>Tabelle1!$D$1</c:f>
              <c:strCache>
                <c:ptCount val="1"/>
                <c:pt idx="0">
                  <c:v>Spalte3</c:v>
                </c:pt>
              </c:strCache>
            </c:strRef>
          </c:tx>
          <c:spPr>
            <a:gradFill rotWithShape="1">
              <a:gsLst>
                <a:gs pos="0">
                  <a:schemeClr val="accent4">
                    <a:tint val="86000"/>
                    <a:tint val="62000"/>
                    <a:satMod val="180000"/>
                  </a:schemeClr>
                </a:gs>
                <a:gs pos="65000">
                  <a:schemeClr val="accent4">
                    <a:tint val="86000"/>
                    <a:tint val="32000"/>
                    <a:satMod val="250000"/>
                  </a:schemeClr>
                </a:gs>
                <a:gs pos="100000">
                  <a:schemeClr val="accent4">
                    <a:tint val="86000"/>
                    <a:tint val="23000"/>
                    <a:satMod val="300000"/>
                  </a:schemeClr>
                </a:gs>
              </a:gsLst>
              <a:lin ang="16200000" scaled="0"/>
            </a:gradFill>
            <a:ln w="9525" cap="flat" cmpd="sng" algn="ctr">
              <a:solidFill>
                <a:schemeClr val="accent4">
                  <a:tint val="86000"/>
                  <a:shade val="95000"/>
                </a:schemeClr>
              </a:solidFill>
              <a:round/>
            </a:ln>
            <a:effectLst>
              <a:outerShdw blurRad="50800" dist="38100" dir="5400000" rotWithShape="0">
                <a:srgbClr val="000000">
                  <a:alpha val="35000"/>
                </a:srgbClr>
              </a:outerShdw>
            </a:effectLst>
            <a:sp3d contourW="9525">
              <a:contourClr>
                <a:schemeClr val="accent4">
                  <a:tint val="86000"/>
                  <a:shade val="95000"/>
                </a:schemeClr>
              </a:contourClr>
            </a:sp3d>
          </c:spPr>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5</c:v>
                </c:pt>
                <c:pt idx="1">
                  <c:v>9</c:v>
                </c:pt>
                <c:pt idx="2">
                  <c:v>2</c:v>
                </c:pt>
                <c:pt idx="3">
                  <c:v>3</c:v>
                </c:pt>
              </c:numCache>
            </c:numRef>
          </c:val>
          <c:extLst>
            <c:ext xmlns:c16="http://schemas.microsoft.com/office/drawing/2014/chart" uri="{C3380CC4-5D6E-409C-BE32-E72D297353CC}">
              <c16:uniqueId val="{00000002-D049-ED48-BF9D-404545A7DC9A}"/>
            </c:ext>
          </c:extLst>
        </c:ser>
        <c:ser>
          <c:idx val="3"/>
          <c:order val="3"/>
          <c:tx>
            <c:strRef>
              <c:f>Tabelle1!$E$1</c:f>
              <c:strCache>
                <c:ptCount val="1"/>
                <c:pt idx="0">
                  <c:v>Spalte4</c:v>
                </c:pt>
              </c:strCache>
            </c:strRef>
          </c:tx>
          <c:spPr>
            <a:gradFill rotWithShape="1">
              <a:gsLst>
                <a:gs pos="0">
                  <a:schemeClr val="accent4">
                    <a:tint val="58000"/>
                    <a:tint val="62000"/>
                    <a:satMod val="180000"/>
                  </a:schemeClr>
                </a:gs>
                <a:gs pos="65000">
                  <a:schemeClr val="accent4">
                    <a:tint val="58000"/>
                    <a:tint val="32000"/>
                    <a:satMod val="250000"/>
                  </a:schemeClr>
                </a:gs>
                <a:gs pos="100000">
                  <a:schemeClr val="accent4">
                    <a:tint val="58000"/>
                    <a:tint val="23000"/>
                    <a:satMod val="300000"/>
                  </a:schemeClr>
                </a:gs>
              </a:gsLst>
              <a:lin ang="16200000" scaled="0"/>
            </a:gradFill>
            <a:ln w="9525" cap="flat" cmpd="sng" algn="ctr">
              <a:solidFill>
                <a:schemeClr val="accent4">
                  <a:tint val="58000"/>
                  <a:shade val="95000"/>
                </a:schemeClr>
              </a:solidFill>
              <a:round/>
            </a:ln>
            <a:effectLst>
              <a:outerShdw blurRad="50800" dist="38100" dir="5400000" rotWithShape="0">
                <a:srgbClr val="000000">
                  <a:alpha val="35000"/>
                </a:srgbClr>
              </a:outerShdw>
            </a:effectLst>
            <a:sp3d contourW="9525">
              <a:contourClr>
                <a:schemeClr val="accent4">
                  <a:tint val="58000"/>
                  <a:shade val="95000"/>
                </a:schemeClr>
              </a:contourClr>
            </a:sp3d>
          </c:spPr>
          <c:cat>
            <c:strRef>
              <c:f>Tabelle1!$A$2:$A$5</c:f>
              <c:strCache>
                <c:ptCount val="4"/>
                <c:pt idx="0">
                  <c:v>Kategorie 1</c:v>
                </c:pt>
                <c:pt idx="1">
                  <c:v>Kategorie 2</c:v>
                </c:pt>
                <c:pt idx="2">
                  <c:v>Kategorie 3</c:v>
                </c:pt>
                <c:pt idx="3">
                  <c:v>Kategorie 4</c:v>
                </c:pt>
              </c:strCache>
            </c:strRef>
          </c:cat>
          <c:val>
            <c:numRef>
              <c:f>Tabelle1!$E$2:$E$5</c:f>
              <c:numCache>
                <c:formatCode>General</c:formatCode>
                <c:ptCount val="4"/>
                <c:pt idx="0">
                  <c:v>3</c:v>
                </c:pt>
                <c:pt idx="1">
                  <c:v>16</c:v>
                </c:pt>
                <c:pt idx="2">
                  <c:v>12</c:v>
                </c:pt>
                <c:pt idx="3">
                  <c:v>8</c:v>
                </c:pt>
              </c:numCache>
            </c:numRef>
          </c:val>
          <c:extLst>
            <c:ext xmlns:c16="http://schemas.microsoft.com/office/drawing/2014/chart" uri="{C3380CC4-5D6E-409C-BE32-E72D297353CC}">
              <c16:uniqueId val="{00000003-D049-ED48-BF9D-404545A7DC9A}"/>
            </c:ext>
          </c:extLst>
        </c:ser>
        <c:bandFmts>
          <c:bandFmt>
            <c:idx val="0"/>
            <c:spPr>
              <a:gradFill rotWithShape="1">
                <a:gsLst>
                  <a:gs pos="0">
                    <a:schemeClr val="accent4">
                      <a:shade val="44000"/>
                      <a:tint val="62000"/>
                      <a:satMod val="180000"/>
                    </a:schemeClr>
                  </a:gs>
                  <a:gs pos="65000">
                    <a:schemeClr val="accent4">
                      <a:shade val="44000"/>
                      <a:tint val="32000"/>
                      <a:satMod val="250000"/>
                    </a:schemeClr>
                  </a:gs>
                  <a:gs pos="100000">
                    <a:schemeClr val="accent4">
                      <a:shade val="44000"/>
                      <a:tint val="23000"/>
                      <a:satMod val="300000"/>
                    </a:schemeClr>
                  </a:gs>
                </a:gsLst>
                <a:lin ang="16200000" scaled="0"/>
              </a:gradFill>
              <a:ln w="9525" cap="flat" cmpd="sng" algn="ctr">
                <a:solidFill>
                  <a:schemeClr val="accent4">
                    <a:shade val="44000"/>
                    <a:shade val="95000"/>
                  </a:schemeClr>
                </a:solidFill>
                <a:round/>
              </a:ln>
              <a:effectLst>
                <a:outerShdw blurRad="50800" dist="38100" dir="5400000" rotWithShape="0">
                  <a:srgbClr val="000000">
                    <a:alpha val="35000"/>
                  </a:srgbClr>
                </a:outerShdw>
              </a:effectLst>
              <a:sp3d contourW="9525">
                <a:contourClr>
                  <a:schemeClr val="accent4">
                    <a:shade val="44000"/>
                    <a:shade val="95000"/>
                  </a:schemeClr>
                </a:contourClr>
              </a:sp3d>
            </c:spPr>
          </c:bandFmt>
          <c:bandFmt>
            <c:idx val="1"/>
            <c:spPr>
              <a:gradFill rotWithShape="1">
                <a:gsLst>
                  <a:gs pos="0">
                    <a:schemeClr val="accent4">
                      <a:shade val="58000"/>
                      <a:tint val="62000"/>
                      <a:satMod val="180000"/>
                    </a:schemeClr>
                  </a:gs>
                  <a:gs pos="65000">
                    <a:schemeClr val="accent4">
                      <a:shade val="58000"/>
                      <a:tint val="32000"/>
                      <a:satMod val="250000"/>
                    </a:schemeClr>
                  </a:gs>
                  <a:gs pos="100000">
                    <a:schemeClr val="accent4">
                      <a:shade val="58000"/>
                      <a:tint val="23000"/>
                      <a:satMod val="300000"/>
                    </a:schemeClr>
                  </a:gs>
                </a:gsLst>
                <a:lin ang="16200000" scaled="0"/>
              </a:gradFill>
              <a:ln w="9525" cap="flat" cmpd="sng" algn="ctr">
                <a:solidFill>
                  <a:schemeClr val="accent4">
                    <a:shade val="58000"/>
                    <a:shade val="95000"/>
                  </a:schemeClr>
                </a:solidFill>
                <a:round/>
              </a:ln>
              <a:effectLst>
                <a:outerShdw blurRad="50800" dist="38100" dir="5400000" rotWithShape="0">
                  <a:srgbClr val="000000">
                    <a:alpha val="35000"/>
                  </a:srgbClr>
                </a:outerShdw>
              </a:effectLst>
              <a:sp3d contourW="9525">
                <a:contourClr>
                  <a:schemeClr val="accent4">
                    <a:shade val="58000"/>
                    <a:shade val="95000"/>
                  </a:schemeClr>
                </a:contourClr>
              </a:sp3d>
            </c:spPr>
          </c:bandFmt>
          <c:bandFmt>
            <c:idx val="2"/>
            <c:spPr>
              <a:gradFill rotWithShape="1">
                <a:gsLst>
                  <a:gs pos="0">
                    <a:schemeClr val="accent4">
                      <a:shade val="72000"/>
                      <a:tint val="62000"/>
                      <a:satMod val="180000"/>
                    </a:schemeClr>
                  </a:gs>
                  <a:gs pos="65000">
                    <a:schemeClr val="accent4">
                      <a:shade val="72000"/>
                      <a:tint val="32000"/>
                      <a:satMod val="250000"/>
                    </a:schemeClr>
                  </a:gs>
                  <a:gs pos="100000">
                    <a:schemeClr val="accent4">
                      <a:shade val="72000"/>
                      <a:tint val="23000"/>
                      <a:satMod val="300000"/>
                    </a:schemeClr>
                  </a:gs>
                </a:gsLst>
                <a:lin ang="16200000" scaled="0"/>
              </a:gradFill>
              <a:ln w="9525" cap="flat" cmpd="sng" algn="ctr">
                <a:solidFill>
                  <a:schemeClr val="accent4">
                    <a:shade val="72000"/>
                    <a:shade val="95000"/>
                  </a:schemeClr>
                </a:solidFill>
                <a:round/>
              </a:ln>
              <a:effectLst>
                <a:outerShdw blurRad="50800" dist="38100" dir="5400000" rotWithShape="0">
                  <a:srgbClr val="000000">
                    <a:alpha val="35000"/>
                  </a:srgbClr>
                </a:outerShdw>
              </a:effectLst>
              <a:sp3d contourW="9525">
                <a:contourClr>
                  <a:schemeClr val="accent4">
                    <a:shade val="72000"/>
                    <a:shade val="95000"/>
                  </a:schemeClr>
                </a:contourClr>
              </a:sp3d>
            </c:spPr>
          </c:bandFmt>
          <c:bandFmt>
            <c:idx val="3"/>
            <c:spPr>
              <a:gradFill rotWithShape="1">
                <a:gsLst>
                  <a:gs pos="0">
                    <a:schemeClr val="accent4">
                      <a:shade val="86000"/>
                      <a:tint val="62000"/>
                      <a:satMod val="180000"/>
                    </a:schemeClr>
                  </a:gs>
                  <a:gs pos="65000">
                    <a:schemeClr val="accent4">
                      <a:shade val="86000"/>
                      <a:tint val="32000"/>
                      <a:satMod val="250000"/>
                    </a:schemeClr>
                  </a:gs>
                  <a:gs pos="100000">
                    <a:schemeClr val="accent4">
                      <a:shade val="86000"/>
                      <a:tint val="23000"/>
                      <a:satMod val="300000"/>
                    </a:schemeClr>
                  </a:gs>
                </a:gsLst>
                <a:lin ang="16200000" scaled="0"/>
              </a:gradFill>
              <a:ln w="9525" cap="flat" cmpd="sng" algn="ctr">
                <a:solidFill>
                  <a:schemeClr val="accent4">
                    <a:shade val="86000"/>
                    <a:shade val="95000"/>
                  </a:schemeClr>
                </a:solidFill>
                <a:round/>
              </a:ln>
              <a:effectLst>
                <a:outerShdw blurRad="50800" dist="38100" dir="5400000" rotWithShape="0">
                  <a:srgbClr val="000000">
                    <a:alpha val="35000"/>
                  </a:srgbClr>
                </a:outerShdw>
              </a:effectLst>
              <a:sp3d contourW="9525">
                <a:contourClr>
                  <a:schemeClr val="accent4">
                    <a:shade val="86000"/>
                    <a:shade val="95000"/>
                  </a:schemeClr>
                </a:contourClr>
              </a:sp3d>
            </c:spPr>
          </c:bandFmt>
          <c:bandFmt>
            <c:idx val="4"/>
            <c:spPr>
              <a:gradFill rotWithShape="1">
                <a:gsLst>
                  <a:gs pos="0">
                    <a:schemeClr val="accent4">
                      <a:tint val="62000"/>
                      <a:satMod val="180000"/>
                    </a:schemeClr>
                  </a:gs>
                  <a:gs pos="65000">
                    <a:schemeClr val="accent4">
                      <a:tint val="32000"/>
                      <a:satMod val="250000"/>
                    </a:schemeClr>
                  </a:gs>
                  <a:gs pos="100000">
                    <a:schemeClr val="accent4">
                      <a:tint val="23000"/>
                      <a:satMod val="300000"/>
                    </a:schemeClr>
                  </a:gs>
                </a:gsLst>
                <a:lin ang="16200000" scaled="0"/>
              </a:gradFill>
              <a:ln w="9525" cap="flat" cmpd="sng" algn="ctr">
                <a:solidFill>
                  <a:schemeClr val="accent4">
                    <a:shade val="95000"/>
                  </a:schemeClr>
                </a:solidFill>
                <a:round/>
              </a:ln>
              <a:effectLst>
                <a:outerShdw blurRad="50800" dist="38100" dir="5400000" rotWithShape="0">
                  <a:srgbClr val="000000">
                    <a:alpha val="35000"/>
                  </a:srgbClr>
                </a:outerShdw>
              </a:effectLst>
              <a:sp3d contourW="9525">
                <a:contourClr>
                  <a:schemeClr val="accent4">
                    <a:shade val="95000"/>
                  </a:schemeClr>
                </a:contourClr>
              </a:sp3d>
            </c:spPr>
          </c:bandFmt>
          <c:bandFmt>
            <c:idx val="5"/>
            <c:spPr>
              <a:gradFill rotWithShape="1">
                <a:gsLst>
                  <a:gs pos="0">
                    <a:schemeClr val="accent4">
                      <a:tint val="86000"/>
                      <a:tint val="62000"/>
                      <a:satMod val="180000"/>
                    </a:schemeClr>
                  </a:gs>
                  <a:gs pos="65000">
                    <a:schemeClr val="accent4">
                      <a:tint val="86000"/>
                      <a:tint val="32000"/>
                      <a:satMod val="250000"/>
                    </a:schemeClr>
                  </a:gs>
                  <a:gs pos="100000">
                    <a:schemeClr val="accent4">
                      <a:tint val="86000"/>
                      <a:tint val="23000"/>
                      <a:satMod val="300000"/>
                    </a:schemeClr>
                  </a:gs>
                </a:gsLst>
                <a:lin ang="16200000" scaled="0"/>
              </a:gradFill>
              <a:ln w="9525" cap="flat" cmpd="sng" algn="ctr">
                <a:solidFill>
                  <a:schemeClr val="accent4">
                    <a:tint val="86000"/>
                    <a:shade val="95000"/>
                  </a:schemeClr>
                </a:solidFill>
                <a:round/>
              </a:ln>
              <a:effectLst>
                <a:outerShdw blurRad="50800" dist="38100" dir="5400000" rotWithShape="0">
                  <a:srgbClr val="000000">
                    <a:alpha val="35000"/>
                  </a:srgbClr>
                </a:outerShdw>
              </a:effectLst>
              <a:sp3d contourW="9525">
                <a:contourClr>
                  <a:schemeClr val="accent4">
                    <a:tint val="86000"/>
                    <a:shade val="95000"/>
                  </a:schemeClr>
                </a:contourClr>
              </a:sp3d>
            </c:spPr>
          </c:bandFmt>
          <c:bandFmt>
            <c:idx val="6"/>
            <c:spPr>
              <a:gradFill rotWithShape="1">
                <a:gsLst>
                  <a:gs pos="0">
                    <a:schemeClr val="accent4">
                      <a:tint val="72000"/>
                      <a:tint val="62000"/>
                      <a:satMod val="180000"/>
                    </a:schemeClr>
                  </a:gs>
                  <a:gs pos="65000">
                    <a:schemeClr val="accent4">
                      <a:tint val="72000"/>
                      <a:tint val="32000"/>
                      <a:satMod val="250000"/>
                    </a:schemeClr>
                  </a:gs>
                  <a:gs pos="100000">
                    <a:schemeClr val="accent4">
                      <a:tint val="72000"/>
                      <a:tint val="23000"/>
                      <a:satMod val="300000"/>
                    </a:schemeClr>
                  </a:gs>
                </a:gsLst>
                <a:lin ang="16200000" scaled="0"/>
              </a:gradFill>
              <a:ln w="9525" cap="flat" cmpd="sng" algn="ctr">
                <a:solidFill>
                  <a:schemeClr val="accent4">
                    <a:tint val="72000"/>
                    <a:shade val="95000"/>
                  </a:schemeClr>
                </a:solidFill>
                <a:round/>
              </a:ln>
              <a:effectLst>
                <a:outerShdw blurRad="50800" dist="38100" dir="5400000" rotWithShape="0">
                  <a:srgbClr val="000000">
                    <a:alpha val="35000"/>
                  </a:srgbClr>
                </a:outerShdw>
              </a:effectLst>
              <a:sp3d contourW="9525">
                <a:contourClr>
                  <a:schemeClr val="accent4">
                    <a:tint val="72000"/>
                    <a:shade val="95000"/>
                  </a:schemeClr>
                </a:contourClr>
              </a:sp3d>
            </c:spPr>
          </c:bandFmt>
          <c:bandFmt>
            <c:idx val="7"/>
            <c:spPr>
              <a:gradFill rotWithShape="1">
                <a:gsLst>
                  <a:gs pos="0">
                    <a:schemeClr val="accent4">
                      <a:tint val="58000"/>
                      <a:tint val="62000"/>
                      <a:satMod val="180000"/>
                    </a:schemeClr>
                  </a:gs>
                  <a:gs pos="65000">
                    <a:schemeClr val="accent4">
                      <a:tint val="58000"/>
                      <a:tint val="32000"/>
                      <a:satMod val="250000"/>
                    </a:schemeClr>
                  </a:gs>
                  <a:gs pos="100000">
                    <a:schemeClr val="accent4">
                      <a:tint val="58000"/>
                      <a:tint val="23000"/>
                      <a:satMod val="300000"/>
                    </a:schemeClr>
                  </a:gs>
                </a:gsLst>
                <a:lin ang="16200000" scaled="0"/>
              </a:gradFill>
              <a:ln w="9525" cap="flat" cmpd="sng" algn="ctr">
                <a:solidFill>
                  <a:schemeClr val="accent4">
                    <a:tint val="58000"/>
                    <a:shade val="95000"/>
                  </a:schemeClr>
                </a:solidFill>
                <a:round/>
              </a:ln>
              <a:effectLst>
                <a:outerShdw blurRad="50800" dist="38100" dir="5400000" rotWithShape="0">
                  <a:srgbClr val="000000">
                    <a:alpha val="35000"/>
                  </a:srgbClr>
                </a:outerShdw>
              </a:effectLst>
              <a:sp3d contourW="9525">
                <a:contourClr>
                  <a:schemeClr val="accent4">
                    <a:tint val="58000"/>
                    <a:shade val="95000"/>
                  </a:schemeClr>
                </a:contourClr>
              </a:sp3d>
            </c:spPr>
          </c:bandFmt>
          <c:bandFmt>
            <c:idx val="8"/>
            <c:spPr>
              <a:gradFill rotWithShape="1">
                <a:gsLst>
                  <a:gs pos="0">
                    <a:schemeClr val="accent4">
                      <a:tint val="44000"/>
                      <a:tint val="62000"/>
                      <a:satMod val="180000"/>
                    </a:schemeClr>
                  </a:gs>
                  <a:gs pos="65000">
                    <a:schemeClr val="accent4">
                      <a:tint val="44000"/>
                      <a:tint val="32000"/>
                      <a:satMod val="250000"/>
                    </a:schemeClr>
                  </a:gs>
                  <a:gs pos="100000">
                    <a:schemeClr val="accent4">
                      <a:tint val="44000"/>
                      <a:tint val="23000"/>
                      <a:satMod val="300000"/>
                    </a:schemeClr>
                  </a:gs>
                </a:gsLst>
                <a:lin ang="16200000" scaled="0"/>
              </a:gradFill>
              <a:ln w="9525" cap="flat" cmpd="sng" algn="ctr">
                <a:solidFill>
                  <a:schemeClr val="accent4">
                    <a:tint val="44000"/>
                    <a:shade val="95000"/>
                  </a:schemeClr>
                </a:solidFill>
                <a:round/>
              </a:ln>
              <a:effectLst>
                <a:outerShdw blurRad="50800" dist="38100" dir="5400000" rotWithShape="0">
                  <a:srgbClr val="000000">
                    <a:alpha val="35000"/>
                  </a:srgbClr>
                </a:outerShdw>
              </a:effectLst>
              <a:sp3d contourW="9525">
                <a:contourClr>
                  <a:schemeClr val="accent4">
                    <a:tint val="44000"/>
                    <a:shade val="95000"/>
                  </a:schemeClr>
                </a:contourClr>
              </a:sp3d>
            </c:spPr>
          </c:bandFmt>
          <c:bandFmt>
            <c:idx val="9"/>
            <c:spPr>
              <a:gradFill rotWithShape="1">
                <a:gsLst>
                  <a:gs pos="0">
                    <a:schemeClr val="accent4">
                      <a:tint val="30000"/>
                      <a:tint val="62000"/>
                      <a:satMod val="180000"/>
                    </a:schemeClr>
                  </a:gs>
                  <a:gs pos="65000">
                    <a:schemeClr val="accent4">
                      <a:tint val="30000"/>
                      <a:tint val="32000"/>
                      <a:satMod val="250000"/>
                    </a:schemeClr>
                  </a:gs>
                  <a:gs pos="100000">
                    <a:schemeClr val="accent4">
                      <a:tint val="30000"/>
                      <a:tint val="23000"/>
                      <a:satMod val="300000"/>
                    </a:schemeClr>
                  </a:gs>
                </a:gsLst>
                <a:lin ang="16200000" scaled="0"/>
              </a:gradFill>
              <a:ln w="9525" cap="flat" cmpd="sng" algn="ctr">
                <a:solidFill>
                  <a:schemeClr val="accent4">
                    <a:tint val="30000"/>
                    <a:shade val="95000"/>
                  </a:schemeClr>
                </a:solidFill>
                <a:round/>
              </a:ln>
              <a:effectLst>
                <a:outerShdw blurRad="50800" dist="38100" dir="5400000" rotWithShape="0">
                  <a:srgbClr val="000000">
                    <a:alpha val="35000"/>
                  </a:srgbClr>
                </a:outerShdw>
              </a:effectLst>
              <a:sp3d contourW="9525">
                <a:contourClr>
                  <a:schemeClr val="accent4">
                    <a:tint val="30000"/>
                    <a:shade val="95000"/>
                  </a:schemeClr>
                </a:contourClr>
              </a:sp3d>
            </c:spPr>
          </c:bandFmt>
          <c:bandFmt>
            <c:idx val="10"/>
            <c:spPr>
              <a:gradFill rotWithShape="1">
                <a:gsLst>
                  <a:gs pos="0">
                    <a:schemeClr val="accent4">
                      <a:tint val="16000"/>
                      <a:tint val="62000"/>
                      <a:satMod val="180000"/>
                    </a:schemeClr>
                  </a:gs>
                  <a:gs pos="65000">
                    <a:schemeClr val="accent4">
                      <a:tint val="16000"/>
                      <a:tint val="32000"/>
                      <a:satMod val="250000"/>
                    </a:schemeClr>
                  </a:gs>
                  <a:gs pos="100000">
                    <a:schemeClr val="accent4">
                      <a:tint val="16000"/>
                      <a:tint val="23000"/>
                      <a:satMod val="300000"/>
                    </a:schemeClr>
                  </a:gs>
                </a:gsLst>
                <a:lin ang="16200000" scaled="0"/>
              </a:gradFill>
              <a:ln w="9525" cap="flat" cmpd="sng" algn="ctr">
                <a:solidFill>
                  <a:schemeClr val="accent4">
                    <a:tint val="16000"/>
                    <a:shade val="95000"/>
                  </a:schemeClr>
                </a:solidFill>
                <a:round/>
              </a:ln>
              <a:effectLst>
                <a:outerShdw blurRad="50800" dist="38100" dir="5400000" rotWithShape="0">
                  <a:srgbClr val="000000">
                    <a:alpha val="35000"/>
                  </a:srgbClr>
                </a:outerShdw>
              </a:effectLst>
              <a:sp3d contourW="9525">
                <a:contourClr>
                  <a:schemeClr val="accent4">
                    <a:tint val="16000"/>
                    <a:shade val="95000"/>
                  </a:schemeClr>
                </a:contourClr>
              </a:sp3d>
            </c:spPr>
          </c:bandFmt>
          <c:bandFmt>
            <c:idx val="11"/>
            <c:spPr>
              <a:gradFill rotWithShape="1">
                <a:gsLst>
                  <a:gs pos="0">
                    <a:schemeClr val="accent4">
                      <a:tint val="2000"/>
                      <a:tint val="62000"/>
                      <a:satMod val="180000"/>
                    </a:schemeClr>
                  </a:gs>
                  <a:gs pos="65000">
                    <a:schemeClr val="accent4">
                      <a:tint val="2000"/>
                      <a:tint val="32000"/>
                      <a:satMod val="250000"/>
                    </a:schemeClr>
                  </a:gs>
                  <a:gs pos="100000">
                    <a:schemeClr val="accent4">
                      <a:tint val="2000"/>
                      <a:tint val="23000"/>
                      <a:satMod val="300000"/>
                    </a:schemeClr>
                  </a:gs>
                </a:gsLst>
                <a:lin ang="16200000" scaled="0"/>
              </a:gradFill>
              <a:ln w="9525" cap="flat" cmpd="sng" algn="ctr">
                <a:solidFill>
                  <a:schemeClr val="accent4">
                    <a:tint val="2000"/>
                    <a:shade val="95000"/>
                  </a:schemeClr>
                </a:solidFill>
                <a:round/>
              </a:ln>
              <a:effectLst>
                <a:outerShdw blurRad="50800" dist="38100" dir="5400000" rotWithShape="0">
                  <a:srgbClr val="000000">
                    <a:alpha val="35000"/>
                  </a:srgbClr>
                </a:outerShdw>
              </a:effectLst>
              <a:sp3d contourW="9525">
                <a:contourClr>
                  <a:schemeClr val="accent4">
                    <a:tint val="2000"/>
                    <a:shade val="95000"/>
                  </a:schemeClr>
                </a:contourClr>
              </a:sp3d>
            </c:spPr>
          </c:bandFmt>
          <c:bandFmt>
            <c:idx val="12"/>
            <c:spPr>
              <a:gradFill rotWithShape="1">
                <a:gsLst>
                  <a:gs pos="0">
                    <a:schemeClr val="accent4">
                      <a:tint val="88000"/>
                      <a:tint val="62000"/>
                      <a:satMod val="180000"/>
                    </a:schemeClr>
                  </a:gs>
                  <a:gs pos="65000">
                    <a:schemeClr val="accent4">
                      <a:tint val="88000"/>
                      <a:tint val="32000"/>
                      <a:satMod val="250000"/>
                    </a:schemeClr>
                  </a:gs>
                  <a:gs pos="100000">
                    <a:schemeClr val="accent4">
                      <a:tint val="88000"/>
                      <a:tint val="23000"/>
                      <a:satMod val="300000"/>
                    </a:schemeClr>
                  </a:gs>
                </a:gsLst>
                <a:lin ang="16200000" scaled="0"/>
              </a:gradFill>
              <a:ln w="9525" cap="flat" cmpd="sng" algn="ctr">
                <a:solidFill>
                  <a:schemeClr val="accent4">
                    <a:tint val="88000"/>
                    <a:shade val="95000"/>
                  </a:schemeClr>
                </a:solidFill>
                <a:round/>
              </a:ln>
              <a:effectLst>
                <a:outerShdw blurRad="50800" dist="38100" dir="5400000" rotWithShape="0">
                  <a:srgbClr val="000000">
                    <a:alpha val="35000"/>
                  </a:srgbClr>
                </a:outerShdw>
              </a:effectLst>
              <a:sp3d contourW="9525">
                <a:contourClr>
                  <a:schemeClr val="accent4">
                    <a:tint val="88000"/>
                    <a:shade val="95000"/>
                  </a:schemeClr>
                </a:contourClr>
              </a:sp3d>
            </c:spPr>
          </c:bandFmt>
          <c:bandFmt>
            <c:idx val="13"/>
            <c:spPr>
              <a:gradFill rotWithShape="1">
                <a:gsLst>
                  <a:gs pos="0">
                    <a:schemeClr val="accent4">
                      <a:tint val="74000"/>
                      <a:tint val="62000"/>
                      <a:satMod val="180000"/>
                    </a:schemeClr>
                  </a:gs>
                  <a:gs pos="65000">
                    <a:schemeClr val="accent4">
                      <a:tint val="74000"/>
                      <a:tint val="32000"/>
                      <a:satMod val="250000"/>
                    </a:schemeClr>
                  </a:gs>
                  <a:gs pos="100000">
                    <a:schemeClr val="accent4">
                      <a:tint val="74000"/>
                      <a:tint val="23000"/>
                      <a:satMod val="300000"/>
                    </a:schemeClr>
                  </a:gs>
                </a:gsLst>
                <a:lin ang="16200000" scaled="0"/>
              </a:gradFill>
              <a:ln w="9525" cap="flat" cmpd="sng" algn="ctr">
                <a:solidFill>
                  <a:schemeClr val="accent4">
                    <a:tint val="74000"/>
                    <a:shade val="95000"/>
                  </a:schemeClr>
                </a:solidFill>
                <a:round/>
              </a:ln>
              <a:effectLst>
                <a:outerShdw blurRad="50800" dist="38100" dir="5400000" rotWithShape="0">
                  <a:srgbClr val="000000">
                    <a:alpha val="35000"/>
                  </a:srgbClr>
                </a:outerShdw>
              </a:effectLst>
              <a:sp3d contourW="9525">
                <a:contourClr>
                  <a:schemeClr val="accent4">
                    <a:tint val="74000"/>
                    <a:shade val="95000"/>
                  </a:schemeClr>
                </a:contourClr>
              </a:sp3d>
            </c:spPr>
          </c:bandFmt>
          <c:bandFmt>
            <c:idx val="14"/>
            <c:spPr>
              <a:gradFill rotWithShape="1">
                <a:gsLst>
                  <a:gs pos="0">
                    <a:schemeClr val="accent4">
                      <a:tint val="60000"/>
                      <a:tint val="62000"/>
                      <a:satMod val="180000"/>
                    </a:schemeClr>
                  </a:gs>
                  <a:gs pos="65000">
                    <a:schemeClr val="accent4">
                      <a:tint val="60000"/>
                      <a:tint val="32000"/>
                      <a:satMod val="250000"/>
                    </a:schemeClr>
                  </a:gs>
                  <a:gs pos="100000">
                    <a:schemeClr val="accent4">
                      <a:tint val="60000"/>
                      <a:tint val="23000"/>
                      <a:satMod val="300000"/>
                    </a:schemeClr>
                  </a:gs>
                </a:gsLst>
                <a:lin ang="16200000" scaled="0"/>
              </a:gradFill>
              <a:ln w="9525" cap="flat" cmpd="sng" algn="ctr">
                <a:solidFill>
                  <a:schemeClr val="accent4">
                    <a:tint val="60000"/>
                    <a:shade val="95000"/>
                  </a:schemeClr>
                </a:solidFill>
                <a:round/>
              </a:ln>
              <a:effectLst>
                <a:outerShdw blurRad="50800" dist="38100" dir="5400000" rotWithShape="0">
                  <a:srgbClr val="000000">
                    <a:alpha val="35000"/>
                  </a:srgbClr>
                </a:outerShdw>
              </a:effectLst>
              <a:sp3d contourW="9525">
                <a:contourClr>
                  <a:schemeClr val="accent4">
                    <a:tint val="60000"/>
                    <a:shade val="95000"/>
                  </a:schemeClr>
                </a:contourClr>
              </a:sp3d>
            </c:spPr>
          </c:bandFmt>
        </c:bandFmts>
        <c:axId val="377936128"/>
        <c:axId val="377934592"/>
        <c:axId val="353361448"/>
      </c:surface3DChart>
      <c:valAx>
        <c:axId val="377934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de-DE"/>
          </a:p>
        </c:txPr>
        <c:crossAx val="377936128"/>
        <c:crosses val="autoZero"/>
        <c:crossBetween val="midCat"/>
      </c:valAx>
      <c:catAx>
        <c:axId val="377936128"/>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de-DE"/>
          </a:p>
        </c:txPr>
        <c:crossAx val="377934592"/>
        <c:crosses val="autoZero"/>
        <c:auto val="1"/>
        <c:lblAlgn val="ctr"/>
        <c:lblOffset val="100"/>
        <c:noMultiLvlLbl val="0"/>
      </c:catAx>
      <c:serAx>
        <c:axId val="35336144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de-DE"/>
          </a:p>
        </c:txPr>
        <c:crossAx val="37793459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50000"/>
                  <a:lumOff val="50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1.3923270522536014E-4"/>
          <c:y val="1.2341989652634301E-3"/>
          <c:w val="0.99964372402728174"/>
          <c:h val="0.80657788529757268"/>
        </c:manualLayout>
      </c:layout>
      <c:barChart>
        <c:barDir val="col"/>
        <c:grouping val="clustered"/>
        <c:varyColors val="0"/>
        <c:ser>
          <c:idx val="0"/>
          <c:order val="0"/>
          <c:tx>
            <c:strRef>
              <c:f>Tabelle1!$B$1</c:f>
              <c:strCache>
                <c:ptCount val="1"/>
                <c:pt idx="0">
                  <c:v>Spalte1</c:v>
                </c:pt>
              </c:strCache>
            </c:strRef>
          </c:tx>
          <c:invertIfNegative val="0"/>
          <c:dPt>
            <c:idx val="1"/>
            <c:invertIfNegative val="0"/>
            <c:bubble3D val="0"/>
            <c:extLst>
              <c:ext xmlns:c16="http://schemas.microsoft.com/office/drawing/2014/chart" uri="{C3380CC4-5D6E-409C-BE32-E72D297353CC}">
                <c16:uniqueId val="{00000000-C49A-DC46-85C0-2586F475F561}"/>
              </c:ext>
            </c:extLst>
          </c:dPt>
          <c:dLbls>
            <c:spPr>
              <a:noFill/>
              <a:ln>
                <a:noFill/>
              </a:ln>
              <a:effectLst/>
            </c:spPr>
            <c:txPr>
              <a:bodyPr/>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6</c:v>
                </c:pt>
                <c:pt idx="1">
                  <c:v>4</c:v>
                </c:pt>
                <c:pt idx="2">
                  <c:v>12</c:v>
                </c:pt>
                <c:pt idx="3">
                  <c:v>8</c:v>
                </c:pt>
              </c:numCache>
            </c:numRef>
          </c:val>
          <c:extLst>
            <c:ext xmlns:c16="http://schemas.microsoft.com/office/drawing/2014/chart" uri="{C3380CC4-5D6E-409C-BE32-E72D297353CC}">
              <c16:uniqueId val="{00000001-C49A-DC46-85C0-2586F475F561}"/>
            </c:ext>
          </c:extLst>
        </c:ser>
        <c:ser>
          <c:idx val="1"/>
          <c:order val="1"/>
          <c:tx>
            <c:strRef>
              <c:f>Tabelle1!$C$1</c:f>
              <c:strCache>
                <c:ptCount val="1"/>
                <c:pt idx="0">
                  <c:v>Spalte2</c:v>
                </c:pt>
              </c:strCache>
            </c:strRef>
          </c:tx>
          <c:invertIfNegative val="0"/>
          <c:dLbls>
            <c:spPr>
              <a:noFill/>
              <a:ln>
                <a:noFill/>
              </a:ln>
              <a:effectLst/>
            </c:spPr>
            <c:txPr>
              <a:bodyPr/>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4</c:v>
                </c:pt>
                <c:pt idx="1">
                  <c:v>2</c:v>
                </c:pt>
                <c:pt idx="2">
                  <c:v>11</c:v>
                </c:pt>
                <c:pt idx="3">
                  <c:v>14</c:v>
                </c:pt>
              </c:numCache>
            </c:numRef>
          </c:val>
          <c:extLst>
            <c:ext xmlns:c16="http://schemas.microsoft.com/office/drawing/2014/chart" uri="{C3380CC4-5D6E-409C-BE32-E72D297353CC}">
              <c16:uniqueId val="{00000002-C49A-DC46-85C0-2586F475F561}"/>
            </c:ext>
          </c:extLst>
        </c:ser>
        <c:ser>
          <c:idx val="2"/>
          <c:order val="2"/>
          <c:tx>
            <c:strRef>
              <c:f>Tabelle1!$D$1</c:f>
              <c:strCache>
                <c:ptCount val="1"/>
                <c:pt idx="0">
                  <c:v>Spalte3</c:v>
                </c:pt>
              </c:strCache>
            </c:strRef>
          </c:tx>
          <c:invertIfNegative val="0"/>
          <c:dLbls>
            <c:spPr>
              <a:noFill/>
              <a:ln>
                <a:noFill/>
              </a:ln>
              <a:effectLst/>
            </c:spPr>
            <c:txPr>
              <a:bodyPr/>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5</c:v>
                </c:pt>
                <c:pt idx="1">
                  <c:v>9</c:v>
                </c:pt>
                <c:pt idx="2">
                  <c:v>2</c:v>
                </c:pt>
                <c:pt idx="3">
                  <c:v>3</c:v>
                </c:pt>
              </c:numCache>
            </c:numRef>
          </c:val>
          <c:extLst>
            <c:ext xmlns:c16="http://schemas.microsoft.com/office/drawing/2014/chart" uri="{C3380CC4-5D6E-409C-BE32-E72D297353CC}">
              <c16:uniqueId val="{00000003-C49A-DC46-85C0-2586F475F561}"/>
            </c:ext>
          </c:extLst>
        </c:ser>
        <c:ser>
          <c:idx val="3"/>
          <c:order val="3"/>
          <c:tx>
            <c:strRef>
              <c:f>Tabelle1!$E$1</c:f>
              <c:strCache>
                <c:ptCount val="1"/>
                <c:pt idx="0">
                  <c:v>Spalte4</c:v>
                </c:pt>
              </c:strCache>
            </c:strRef>
          </c:tx>
          <c:invertIfNegative val="0"/>
          <c:dPt>
            <c:idx val="1"/>
            <c:invertIfNegative val="0"/>
            <c:bubble3D val="0"/>
            <c:spPr>
              <a:solidFill>
                <a:schemeClr val="accent1"/>
              </a:solidFill>
            </c:spPr>
            <c:extLst>
              <c:ext xmlns:c16="http://schemas.microsoft.com/office/drawing/2014/chart" uri="{C3380CC4-5D6E-409C-BE32-E72D297353CC}">
                <c16:uniqueId val="{00000005-C49A-DC46-85C0-2586F475F561}"/>
              </c:ext>
            </c:extLst>
          </c:dPt>
          <c:dLbls>
            <c:spPr>
              <a:noFill/>
              <a:ln>
                <a:noFill/>
              </a:ln>
              <a:effectLst/>
            </c:spPr>
            <c:txPr>
              <a:bodyPr/>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Tabelle1!$E$2:$E$5</c:f>
              <c:numCache>
                <c:formatCode>General</c:formatCode>
                <c:ptCount val="4"/>
                <c:pt idx="0">
                  <c:v>3</c:v>
                </c:pt>
                <c:pt idx="1">
                  <c:v>16</c:v>
                </c:pt>
                <c:pt idx="2">
                  <c:v>12</c:v>
                </c:pt>
                <c:pt idx="3">
                  <c:v>8</c:v>
                </c:pt>
              </c:numCache>
            </c:numRef>
          </c:val>
          <c:extLst>
            <c:ext xmlns:c16="http://schemas.microsoft.com/office/drawing/2014/chart" uri="{C3380CC4-5D6E-409C-BE32-E72D297353CC}">
              <c16:uniqueId val="{00000006-C49A-DC46-85C0-2586F475F561}"/>
            </c:ext>
          </c:extLst>
        </c:ser>
        <c:dLbls>
          <c:showLegendKey val="0"/>
          <c:showVal val="0"/>
          <c:showCatName val="0"/>
          <c:showSerName val="0"/>
          <c:showPercent val="0"/>
          <c:showBubbleSize val="0"/>
        </c:dLbls>
        <c:gapWidth val="250"/>
        <c:overlap val="-20"/>
        <c:axId val="377936128"/>
        <c:axId val="377934592"/>
      </c:barChart>
      <c:valAx>
        <c:axId val="377934592"/>
        <c:scaling>
          <c:orientation val="minMax"/>
        </c:scaling>
        <c:delete val="1"/>
        <c:axPos val="l"/>
        <c:majorGridlines>
          <c:spPr>
            <a:ln>
              <a:noFill/>
            </a:ln>
          </c:spPr>
        </c:majorGridlines>
        <c:numFmt formatCode="General" sourceLinked="1"/>
        <c:majorTickMark val="out"/>
        <c:minorTickMark val="none"/>
        <c:tickLblPos val="nextTo"/>
        <c:crossAx val="377936128"/>
        <c:crosses val="autoZero"/>
        <c:crossBetween val="between"/>
      </c:valAx>
      <c:catAx>
        <c:axId val="377936128"/>
        <c:scaling>
          <c:orientation val="minMax"/>
        </c:scaling>
        <c:delete val="0"/>
        <c:axPos val="b"/>
        <c:numFmt formatCode="General" sourceLinked="0"/>
        <c:majorTickMark val="none"/>
        <c:minorTickMark val="none"/>
        <c:tickLblPos val="low"/>
        <c:txPr>
          <a:bodyPr/>
          <a:lstStyle/>
          <a:p>
            <a:pPr>
              <a:defRPr sz="1200"/>
            </a:pPr>
            <a:endParaRPr lang="de-DE"/>
          </a:p>
        </c:txPr>
        <c:crossAx val="377934592"/>
        <c:crosses val="autoZero"/>
        <c:auto val="1"/>
        <c:lblAlgn val="ctr"/>
        <c:lblOffset val="100"/>
        <c:noMultiLvlLbl val="0"/>
      </c:catAx>
    </c:plotArea>
    <c:legend>
      <c:legendPos val="b"/>
      <c:layout>
        <c:manualLayout>
          <c:xMode val="edge"/>
          <c:yMode val="edge"/>
          <c:x val="0.1677816070979759"/>
          <c:y val="0.95004756975540527"/>
          <c:w val="0.66443664808623892"/>
          <c:h val="3.2227171751241575E-2"/>
        </c:manualLayout>
      </c:layout>
      <c:overlay val="0"/>
      <c:txPr>
        <a:bodyPr/>
        <a:lstStyle/>
        <a:p>
          <a:pPr>
            <a:defRPr sz="1000"/>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2584258719041955"/>
          <c:y val="1.2342548761906976E-3"/>
          <c:w val="0.99964372402728174"/>
          <c:h val="0.80657788529757268"/>
        </c:manualLayout>
      </c:layout>
      <c:barChart>
        <c:barDir val="bar"/>
        <c:grouping val="clustered"/>
        <c:varyColors val="0"/>
        <c:ser>
          <c:idx val="0"/>
          <c:order val="0"/>
          <c:tx>
            <c:strRef>
              <c:f>Tabelle1!$B$1</c:f>
              <c:strCache>
                <c:ptCount val="1"/>
                <c:pt idx="0">
                  <c:v>Spalte1</c:v>
                </c:pt>
              </c:strCache>
            </c:strRef>
          </c:tx>
          <c:invertIfNegative val="0"/>
          <c:dPt>
            <c:idx val="1"/>
            <c:invertIfNegative val="0"/>
            <c:bubble3D val="0"/>
            <c:extLst>
              <c:ext xmlns:c16="http://schemas.microsoft.com/office/drawing/2014/chart" uri="{C3380CC4-5D6E-409C-BE32-E72D297353CC}">
                <c16:uniqueId val="{00000000-DC90-4046-A797-A6569F3F3E5D}"/>
              </c:ext>
            </c:extLst>
          </c:dPt>
          <c:dLbls>
            <c:dLbl>
              <c:idx val="0"/>
              <c:layout>
                <c:manualLayout>
                  <c:x val="0"/>
                  <c:y val="2.9542097488920631E-3"/>
                </c:manualLayout>
              </c:layout>
              <c:tx>
                <c:rich>
                  <a:bodyPr/>
                  <a:lstStyle/>
                  <a:p>
                    <a:fld id="{2CAF0C48-00A8-004E-928E-96B9925DD6C0}"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DC90-4046-A797-A6569F3F3E5D}"/>
                </c:ext>
              </c:extLst>
            </c:dLbl>
            <c:dLbl>
              <c:idx val="1"/>
              <c:layout>
                <c:manualLayout>
                  <c:x val="-6.4425645739583268E-17"/>
                  <c:y val="2.9542097488920631E-3"/>
                </c:manualLayout>
              </c:layout>
              <c:tx>
                <c:rich>
                  <a:bodyPr/>
                  <a:lstStyle/>
                  <a:p>
                    <a:fld id="{C2FB06F0-BCC8-9D4D-B831-314F4864FA8F}"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C90-4046-A797-A6569F3F3E5D}"/>
                </c:ext>
              </c:extLst>
            </c:dLbl>
            <c:dLbl>
              <c:idx val="2"/>
              <c:layout>
                <c:manualLayout>
                  <c:x val="-1.2885129147916654E-16"/>
                  <c:y val="2.9542097488921715E-3"/>
                </c:manualLayout>
              </c:layout>
              <c:tx>
                <c:rich>
                  <a:bodyPr/>
                  <a:lstStyle/>
                  <a:p>
                    <a:fld id="{E8D3FD5B-0F0F-A249-A809-57CF1EE39B23}"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DC90-4046-A797-A6569F3F3E5D}"/>
                </c:ext>
              </c:extLst>
            </c:dLbl>
            <c:dLbl>
              <c:idx val="3"/>
              <c:layout>
                <c:manualLayout>
                  <c:x val="-6.4425645739583268E-17"/>
                  <c:y val="2.9542097488921715E-3"/>
                </c:manualLayout>
              </c:layout>
              <c:tx>
                <c:rich>
                  <a:bodyPr bIns="0"/>
                  <a:lstStyle/>
                  <a:p>
                    <a:pPr>
                      <a:defRPr sz="1400">
                        <a:solidFill>
                          <a:schemeClr val="tx1"/>
                        </a:solidFill>
                      </a:defRPr>
                    </a:pPr>
                    <a:fld id="{EEA6776D-9A27-D842-82C2-27750256259A}" type="VALUE">
                      <a:rPr lang="en-US" b="0" i="0">
                        <a:latin typeface="Arial" panose="020B0604020202020204" pitchFamily="34" charset="0"/>
                      </a:rPr>
                      <a:pPr>
                        <a:defRPr sz="1400">
                          <a:solidFill>
                            <a:schemeClr val="tx1"/>
                          </a:solidFill>
                        </a:defRPr>
                      </a:pPr>
                      <a:t>[WERT]</a:t>
                    </a:fld>
                    <a:endParaRPr lang="de-DE"/>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11-DC90-4046-A797-A6569F3F3E5D}"/>
                </c:ext>
              </c:extLst>
            </c:dLbl>
            <c:spPr>
              <a:noFill/>
              <a:ln>
                <a:noFill/>
              </a:ln>
              <a:effectLst/>
            </c:spPr>
            <c:txPr>
              <a:bodyPr/>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6</c:v>
                </c:pt>
                <c:pt idx="1">
                  <c:v>4</c:v>
                </c:pt>
                <c:pt idx="2">
                  <c:v>12</c:v>
                </c:pt>
                <c:pt idx="3">
                  <c:v>8</c:v>
                </c:pt>
              </c:numCache>
            </c:numRef>
          </c:val>
          <c:extLst>
            <c:ext xmlns:c16="http://schemas.microsoft.com/office/drawing/2014/chart" uri="{C3380CC4-5D6E-409C-BE32-E72D297353CC}">
              <c16:uniqueId val="{00000001-DC90-4046-A797-A6569F3F3E5D}"/>
            </c:ext>
          </c:extLst>
        </c:ser>
        <c:ser>
          <c:idx val="1"/>
          <c:order val="1"/>
          <c:tx>
            <c:strRef>
              <c:f>Tabelle1!$C$1</c:f>
              <c:strCache>
                <c:ptCount val="1"/>
                <c:pt idx="0">
                  <c:v>Spalte2</c:v>
                </c:pt>
              </c:strCache>
            </c:strRef>
          </c:tx>
          <c:invertIfNegative val="0"/>
          <c:dLbls>
            <c:dLbl>
              <c:idx val="0"/>
              <c:layout>
                <c:manualLayout>
                  <c:x val="-6.4425645739583268E-17"/>
                  <c:y val="2.9542097488921715E-3"/>
                </c:manualLayout>
              </c:layout>
              <c:tx>
                <c:rich>
                  <a:bodyPr/>
                  <a:lstStyle/>
                  <a:p>
                    <a:fld id="{4D01AA0E-3FE5-0E4C-A9BC-A8E91EC84B13}"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DC90-4046-A797-A6569F3F3E5D}"/>
                </c:ext>
              </c:extLst>
            </c:dLbl>
            <c:dLbl>
              <c:idx val="2"/>
              <c:layout>
                <c:manualLayout>
                  <c:x val="0"/>
                  <c:y val="2.9542097488921173E-3"/>
                </c:manualLayout>
              </c:layout>
              <c:tx>
                <c:rich>
                  <a:bodyPr/>
                  <a:lstStyle/>
                  <a:p>
                    <a:fld id="{19D14503-A355-734B-A81A-67E602E0CCC6}"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DC90-4046-A797-A6569F3F3E5D}"/>
                </c:ext>
              </c:extLst>
            </c:dLbl>
            <c:spPr>
              <a:noFill/>
              <a:ln>
                <a:noFill/>
              </a:ln>
              <a:effectLst/>
            </c:spPr>
            <c:txPr>
              <a:bodyPr/>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4</c:v>
                </c:pt>
                <c:pt idx="1">
                  <c:v>2</c:v>
                </c:pt>
                <c:pt idx="2">
                  <c:v>11</c:v>
                </c:pt>
                <c:pt idx="3">
                  <c:v>14</c:v>
                </c:pt>
              </c:numCache>
            </c:numRef>
          </c:val>
          <c:extLst>
            <c:ext xmlns:c16="http://schemas.microsoft.com/office/drawing/2014/chart" uri="{C3380CC4-5D6E-409C-BE32-E72D297353CC}">
              <c16:uniqueId val="{00000002-DC90-4046-A797-A6569F3F3E5D}"/>
            </c:ext>
          </c:extLst>
        </c:ser>
        <c:ser>
          <c:idx val="2"/>
          <c:order val="2"/>
          <c:tx>
            <c:strRef>
              <c:f>Tabelle1!$D$1</c:f>
              <c:strCache>
                <c:ptCount val="1"/>
                <c:pt idx="0">
                  <c:v>Spalte3</c:v>
                </c:pt>
              </c:strCache>
            </c:strRef>
          </c:tx>
          <c:invertIfNegative val="0"/>
          <c:dPt>
            <c:idx val="0"/>
            <c:invertIfNegative val="0"/>
            <c:bubble3D val="0"/>
            <c:spPr>
              <a:solidFill>
                <a:schemeClr val="accent1"/>
              </a:solidFill>
            </c:spPr>
            <c:extLst>
              <c:ext xmlns:c16="http://schemas.microsoft.com/office/drawing/2014/chart" uri="{C3380CC4-5D6E-409C-BE32-E72D297353CC}">
                <c16:uniqueId val="{00000004-DC90-4046-A797-A6569F3F3E5D}"/>
              </c:ext>
            </c:extLst>
          </c:dPt>
          <c:dLbls>
            <c:dLbl>
              <c:idx val="1"/>
              <c:layout>
                <c:manualLayout>
                  <c:x val="0"/>
                  <c:y val="2.9542097488921173E-3"/>
                </c:manualLayout>
              </c:layout>
              <c:tx>
                <c:rich>
                  <a:bodyPr/>
                  <a:lstStyle/>
                  <a:p>
                    <a:fld id="{E73C74F6-5193-A545-825D-483FF2D82705}"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DC90-4046-A797-A6569F3F3E5D}"/>
                </c:ext>
              </c:extLst>
            </c:dLbl>
            <c:dLbl>
              <c:idx val="2"/>
              <c:layout>
                <c:manualLayout>
                  <c:x val="-3.2212822869791634E-17"/>
                  <c:y val="2.9542097488921715E-3"/>
                </c:manualLayout>
              </c:layout>
              <c:tx>
                <c:rich>
                  <a:bodyPr/>
                  <a:lstStyle/>
                  <a:p>
                    <a:fld id="{69242E3D-920B-3541-B727-A24A38FFF6A6}"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2-DC90-4046-A797-A6569F3F3E5D}"/>
                </c:ext>
              </c:extLst>
            </c:dLbl>
            <c:dLbl>
              <c:idx val="3"/>
              <c:layout>
                <c:manualLayout>
                  <c:x val="-3.2212822869791634E-17"/>
                  <c:y val="0"/>
                </c:manualLayout>
              </c:layout>
              <c:tx>
                <c:rich>
                  <a:bodyPr/>
                  <a:lstStyle/>
                  <a:p>
                    <a:fld id="{FC3C575E-956B-184A-AA96-493D2D2987C3}"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4A2-E142-9287-1DFD758753C4}"/>
                </c:ext>
              </c:extLst>
            </c:dLbl>
            <c:spPr>
              <a:noFill/>
              <a:ln>
                <a:noFill/>
              </a:ln>
              <a:effectLst/>
            </c:spPr>
            <c:txPr>
              <a:bodyPr bIns="0"/>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16</c:v>
                </c:pt>
                <c:pt idx="1">
                  <c:v>9</c:v>
                </c:pt>
                <c:pt idx="2">
                  <c:v>2</c:v>
                </c:pt>
                <c:pt idx="3">
                  <c:v>3</c:v>
                </c:pt>
              </c:numCache>
            </c:numRef>
          </c:val>
          <c:extLst>
            <c:ext xmlns:c16="http://schemas.microsoft.com/office/drawing/2014/chart" uri="{C3380CC4-5D6E-409C-BE32-E72D297353CC}">
              <c16:uniqueId val="{00000005-DC90-4046-A797-A6569F3F3E5D}"/>
            </c:ext>
          </c:extLst>
        </c:ser>
        <c:ser>
          <c:idx val="3"/>
          <c:order val="3"/>
          <c:tx>
            <c:strRef>
              <c:f>Tabelle1!$E$1</c:f>
              <c:strCache>
                <c:ptCount val="1"/>
                <c:pt idx="0">
                  <c:v>Spalte4</c:v>
                </c:pt>
              </c:strCache>
            </c:strRef>
          </c:tx>
          <c:invertIfNegative val="0"/>
          <c:dPt>
            <c:idx val="1"/>
            <c:invertIfNegative val="0"/>
            <c:bubble3D val="0"/>
            <c:spPr>
              <a:solidFill>
                <a:srgbClr val="ADB8D3"/>
              </a:solidFill>
            </c:spPr>
            <c:extLst>
              <c:ext xmlns:c16="http://schemas.microsoft.com/office/drawing/2014/chart" uri="{C3380CC4-5D6E-409C-BE32-E72D297353CC}">
                <c16:uniqueId val="{00000007-DC90-4046-A797-A6569F3F3E5D}"/>
              </c:ext>
            </c:extLst>
          </c:dPt>
          <c:dLbls>
            <c:dLbl>
              <c:idx val="0"/>
              <c:layout>
                <c:manualLayout>
                  <c:x val="-3.2212822869791634E-17"/>
                  <c:y val="2.9542097488921715E-3"/>
                </c:manualLayout>
              </c:layout>
              <c:tx>
                <c:rich>
                  <a:bodyPr/>
                  <a:lstStyle/>
                  <a:p>
                    <a:fld id="{79B7C786-9C6C-ED44-AE80-A7FBD66481EC}"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DC90-4046-A797-A6569F3F3E5D}"/>
                </c:ext>
              </c:extLst>
            </c:dLbl>
            <c:dLbl>
              <c:idx val="1"/>
              <c:layout>
                <c:manualLayout>
                  <c:x val="0"/>
                  <c:y val="2.9542097488921715E-3"/>
                </c:manualLayout>
              </c:layout>
              <c:tx>
                <c:rich>
                  <a:bodyPr/>
                  <a:lstStyle/>
                  <a:p>
                    <a:fld id="{6464392D-40AB-704E-85AD-08A329D4E042}"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C90-4046-A797-A6569F3F3E5D}"/>
                </c:ext>
              </c:extLst>
            </c:dLbl>
            <c:dLbl>
              <c:idx val="2"/>
              <c:layout>
                <c:manualLayout>
                  <c:x val="-1.2885129147916654E-16"/>
                  <c:y val="2.9542097488921984E-3"/>
                </c:manualLayout>
              </c:layout>
              <c:tx>
                <c:rich>
                  <a:bodyPr/>
                  <a:lstStyle/>
                  <a:p>
                    <a:fld id="{905DBE96-5ED2-8C4F-9447-A137223699CE}"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DC90-4046-A797-A6569F3F3E5D}"/>
                </c:ext>
              </c:extLst>
            </c:dLbl>
            <c:dLbl>
              <c:idx val="3"/>
              <c:layout>
                <c:manualLayout>
                  <c:x val="-6.4425645739583268E-17"/>
                  <c:y val="2.9542097488921681E-3"/>
                </c:manualLayout>
              </c:layout>
              <c:tx>
                <c:rich>
                  <a:bodyPr/>
                  <a:lstStyle/>
                  <a:p>
                    <a:fld id="{CC505F43-01AA-E04B-B577-EBE109A615D6}" type="VALUE">
                      <a:rPr lang="en-US" b="0" i="0">
                        <a:latin typeface="Arial" panose="020B0604020202020204" pitchFamily="34" charset="0"/>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DC90-4046-A797-A6569F3F3E5D}"/>
                </c:ext>
              </c:extLst>
            </c:dLbl>
            <c:spPr>
              <a:noFill/>
              <a:ln>
                <a:noFill/>
              </a:ln>
              <a:effectLst/>
            </c:spPr>
            <c:txPr>
              <a:bodyPr/>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Tabelle1!$E$2:$E$5</c:f>
              <c:numCache>
                <c:formatCode>General</c:formatCode>
                <c:ptCount val="4"/>
                <c:pt idx="0">
                  <c:v>3</c:v>
                </c:pt>
                <c:pt idx="1">
                  <c:v>6</c:v>
                </c:pt>
                <c:pt idx="2">
                  <c:v>12</c:v>
                </c:pt>
                <c:pt idx="3">
                  <c:v>8</c:v>
                </c:pt>
              </c:numCache>
            </c:numRef>
          </c:val>
          <c:extLst>
            <c:ext xmlns:c16="http://schemas.microsoft.com/office/drawing/2014/chart" uri="{C3380CC4-5D6E-409C-BE32-E72D297353CC}">
              <c16:uniqueId val="{00000008-DC90-4046-A797-A6569F3F3E5D}"/>
            </c:ext>
          </c:extLst>
        </c:ser>
        <c:dLbls>
          <c:showLegendKey val="0"/>
          <c:showVal val="0"/>
          <c:showCatName val="0"/>
          <c:showSerName val="0"/>
          <c:showPercent val="0"/>
          <c:showBubbleSize val="0"/>
        </c:dLbls>
        <c:gapWidth val="250"/>
        <c:overlap val="-20"/>
        <c:axId val="379363328"/>
        <c:axId val="379349248"/>
      </c:barChart>
      <c:valAx>
        <c:axId val="379349248"/>
        <c:scaling>
          <c:orientation val="minMax"/>
        </c:scaling>
        <c:delete val="1"/>
        <c:axPos val="b"/>
        <c:majorGridlines>
          <c:spPr>
            <a:ln>
              <a:noFill/>
            </a:ln>
          </c:spPr>
        </c:majorGridlines>
        <c:numFmt formatCode="General" sourceLinked="1"/>
        <c:majorTickMark val="out"/>
        <c:minorTickMark val="none"/>
        <c:tickLblPos val="nextTo"/>
        <c:crossAx val="379363328"/>
        <c:crosses val="autoZero"/>
        <c:crossBetween val="between"/>
      </c:valAx>
      <c:catAx>
        <c:axId val="379363328"/>
        <c:scaling>
          <c:orientation val="minMax"/>
        </c:scaling>
        <c:delete val="0"/>
        <c:axPos val="l"/>
        <c:numFmt formatCode="General" sourceLinked="0"/>
        <c:majorTickMark val="none"/>
        <c:minorTickMark val="none"/>
        <c:tickLblPos val="low"/>
        <c:txPr>
          <a:bodyPr/>
          <a:lstStyle/>
          <a:p>
            <a:pPr>
              <a:defRPr sz="1200"/>
            </a:pPr>
            <a:endParaRPr lang="de-DE"/>
          </a:p>
        </c:txPr>
        <c:crossAx val="379349248"/>
        <c:crosses val="autoZero"/>
        <c:auto val="1"/>
        <c:lblAlgn val="ctr"/>
        <c:lblOffset val="100"/>
        <c:noMultiLvlLbl val="0"/>
      </c:catAx>
    </c:plotArea>
    <c:legend>
      <c:legendPos val="b"/>
      <c:layout>
        <c:manualLayout>
          <c:xMode val="edge"/>
          <c:yMode val="edge"/>
          <c:x val="0.16602445500323953"/>
          <c:y val="0.91459705276869929"/>
          <c:w val="0.36911912246211898"/>
          <c:h val="4.9952430244594608E-2"/>
        </c:manualLayout>
      </c:layout>
      <c:overlay val="0"/>
      <c:txPr>
        <a:bodyPr/>
        <a:lstStyle/>
        <a:p>
          <a:pPr>
            <a:defRPr sz="1000"/>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1.3923270522536014E-4"/>
          <c:y val="1.2341989652634301E-3"/>
          <c:w val="0.99964372402728174"/>
          <c:h val="0.80657788529757268"/>
        </c:manualLayout>
      </c:layout>
      <c:barChart>
        <c:barDir val="col"/>
        <c:grouping val="clustered"/>
        <c:varyColors val="0"/>
        <c:ser>
          <c:idx val="0"/>
          <c:order val="0"/>
          <c:tx>
            <c:strRef>
              <c:f>Tabelle1!$B$1</c:f>
              <c:strCache>
                <c:ptCount val="1"/>
                <c:pt idx="0">
                  <c:v>Spalte1</c:v>
                </c:pt>
              </c:strCache>
            </c:strRef>
          </c:tx>
          <c:invertIfNegative val="0"/>
          <c:dPt>
            <c:idx val="1"/>
            <c:invertIfNegative val="0"/>
            <c:bubble3D val="0"/>
            <c:extLst>
              <c:ext xmlns:c16="http://schemas.microsoft.com/office/drawing/2014/chart" uri="{C3380CC4-5D6E-409C-BE32-E72D297353CC}">
                <c16:uniqueId val="{00000000-C49A-DC46-85C0-2586F475F561}"/>
              </c:ext>
            </c:extLst>
          </c:dPt>
          <c:dLbls>
            <c:spPr>
              <a:noFill/>
              <a:ln>
                <a:noFill/>
              </a:ln>
              <a:effectLst/>
            </c:spPr>
            <c:txPr>
              <a:bodyPr/>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6</c:v>
                </c:pt>
                <c:pt idx="1">
                  <c:v>4</c:v>
                </c:pt>
                <c:pt idx="2">
                  <c:v>12</c:v>
                </c:pt>
                <c:pt idx="3">
                  <c:v>8</c:v>
                </c:pt>
              </c:numCache>
            </c:numRef>
          </c:val>
          <c:extLst>
            <c:ext xmlns:c16="http://schemas.microsoft.com/office/drawing/2014/chart" uri="{C3380CC4-5D6E-409C-BE32-E72D297353CC}">
              <c16:uniqueId val="{00000001-C49A-DC46-85C0-2586F475F561}"/>
            </c:ext>
          </c:extLst>
        </c:ser>
        <c:ser>
          <c:idx val="1"/>
          <c:order val="1"/>
          <c:tx>
            <c:strRef>
              <c:f>Tabelle1!$C$1</c:f>
              <c:strCache>
                <c:ptCount val="1"/>
                <c:pt idx="0">
                  <c:v>Spalte2</c:v>
                </c:pt>
              </c:strCache>
            </c:strRef>
          </c:tx>
          <c:invertIfNegative val="0"/>
          <c:dLbls>
            <c:spPr>
              <a:noFill/>
              <a:ln>
                <a:noFill/>
              </a:ln>
              <a:effectLst/>
            </c:spPr>
            <c:txPr>
              <a:bodyPr/>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4</c:v>
                </c:pt>
                <c:pt idx="1">
                  <c:v>2</c:v>
                </c:pt>
                <c:pt idx="2">
                  <c:v>11</c:v>
                </c:pt>
                <c:pt idx="3">
                  <c:v>14</c:v>
                </c:pt>
              </c:numCache>
            </c:numRef>
          </c:val>
          <c:extLst>
            <c:ext xmlns:c16="http://schemas.microsoft.com/office/drawing/2014/chart" uri="{C3380CC4-5D6E-409C-BE32-E72D297353CC}">
              <c16:uniqueId val="{00000002-C49A-DC46-85C0-2586F475F561}"/>
            </c:ext>
          </c:extLst>
        </c:ser>
        <c:ser>
          <c:idx val="2"/>
          <c:order val="2"/>
          <c:tx>
            <c:strRef>
              <c:f>Tabelle1!$D$1</c:f>
              <c:strCache>
                <c:ptCount val="1"/>
                <c:pt idx="0">
                  <c:v>Spalte3</c:v>
                </c:pt>
              </c:strCache>
            </c:strRef>
          </c:tx>
          <c:invertIfNegative val="0"/>
          <c:dLbls>
            <c:spPr>
              <a:noFill/>
              <a:ln>
                <a:noFill/>
              </a:ln>
              <a:effectLst/>
            </c:spPr>
            <c:txPr>
              <a:bodyPr/>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5</c:v>
                </c:pt>
                <c:pt idx="1">
                  <c:v>9</c:v>
                </c:pt>
                <c:pt idx="2">
                  <c:v>2</c:v>
                </c:pt>
                <c:pt idx="3">
                  <c:v>3</c:v>
                </c:pt>
              </c:numCache>
            </c:numRef>
          </c:val>
          <c:extLst>
            <c:ext xmlns:c16="http://schemas.microsoft.com/office/drawing/2014/chart" uri="{C3380CC4-5D6E-409C-BE32-E72D297353CC}">
              <c16:uniqueId val="{00000003-C49A-DC46-85C0-2586F475F561}"/>
            </c:ext>
          </c:extLst>
        </c:ser>
        <c:ser>
          <c:idx val="3"/>
          <c:order val="3"/>
          <c:tx>
            <c:strRef>
              <c:f>Tabelle1!$E$1</c:f>
              <c:strCache>
                <c:ptCount val="1"/>
                <c:pt idx="0">
                  <c:v>Spalte4</c:v>
                </c:pt>
              </c:strCache>
            </c:strRef>
          </c:tx>
          <c:invertIfNegative val="0"/>
          <c:dPt>
            <c:idx val="1"/>
            <c:invertIfNegative val="0"/>
            <c:bubble3D val="0"/>
            <c:spPr>
              <a:solidFill>
                <a:schemeClr val="accent1"/>
              </a:solidFill>
            </c:spPr>
            <c:extLst>
              <c:ext xmlns:c16="http://schemas.microsoft.com/office/drawing/2014/chart" uri="{C3380CC4-5D6E-409C-BE32-E72D297353CC}">
                <c16:uniqueId val="{00000005-C49A-DC46-85C0-2586F475F561}"/>
              </c:ext>
            </c:extLst>
          </c:dPt>
          <c:dLbls>
            <c:spPr>
              <a:noFill/>
              <a:ln>
                <a:noFill/>
              </a:ln>
              <a:effectLst/>
            </c:spPr>
            <c:txPr>
              <a:bodyPr/>
              <a:lstStyle/>
              <a:p>
                <a:pPr>
                  <a:defRPr sz="1400">
                    <a:solidFill>
                      <a:schemeClr val="tx1"/>
                    </a:solidFill>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Tabelle1!$E$2:$E$5</c:f>
              <c:numCache>
                <c:formatCode>General</c:formatCode>
                <c:ptCount val="4"/>
                <c:pt idx="0">
                  <c:v>3</c:v>
                </c:pt>
                <c:pt idx="1">
                  <c:v>16</c:v>
                </c:pt>
                <c:pt idx="2">
                  <c:v>12</c:v>
                </c:pt>
                <c:pt idx="3">
                  <c:v>8</c:v>
                </c:pt>
              </c:numCache>
            </c:numRef>
          </c:val>
          <c:extLst>
            <c:ext xmlns:c16="http://schemas.microsoft.com/office/drawing/2014/chart" uri="{C3380CC4-5D6E-409C-BE32-E72D297353CC}">
              <c16:uniqueId val="{00000006-C49A-DC46-85C0-2586F475F561}"/>
            </c:ext>
          </c:extLst>
        </c:ser>
        <c:dLbls>
          <c:showLegendKey val="0"/>
          <c:showVal val="0"/>
          <c:showCatName val="0"/>
          <c:showSerName val="0"/>
          <c:showPercent val="0"/>
          <c:showBubbleSize val="0"/>
        </c:dLbls>
        <c:gapWidth val="250"/>
        <c:overlap val="-20"/>
        <c:axId val="377936128"/>
        <c:axId val="377934592"/>
      </c:barChart>
      <c:valAx>
        <c:axId val="377934592"/>
        <c:scaling>
          <c:orientation val="minMax"/>
        </c:scaling>
        <c:delete val="1"/>
        <c:axPos val="l"/>
        <c:majorGridlines>
          <c:spPr>
            <a:ln>
              <a:noFill/>
            </a:ln>
          </c:spPr>
        </c:majorGridlines>
        <c:numFmt formatCode="General" sourceLinked="1"/>
        <c:majorTickMark val="out"/>
        <c:minorTickMark val="none"/>
        <c:tickLblPos val="nextTo"/>
        <c:crossAx val="377936128"/>
        <c:crosses val="autoZero"/>
        <c:crossBetween val="between"/>
      </c:valAx>
      <c:catAx>
        <c:axId val="377936128"/>
        <c:scaling>
          <c:orientation val="minMax"/>
        </c:scaling>
        <c:delete val="0"/>
        <c:axPos val="b"/>
        <c:numFmt formatCode="General" sourceLinked="0"/>
        <c:majorTickMark val="none"/>
        <c:minorTickMark val="none"/>
        <c:tickLblPos val="low"/>
        <c:txPr>
          <a:bodyPr/>
          <a:lstStyle/>
          <a:p>
            <a:pPr>
              <a:defRPr sz="1200"/>
            </a:pPr>
            <a:endParaRPr lang="de-DE"/>
          </a:p>
        </c:txPr>
        <c:crossAx val="377934592"/>
        <c:crosses val="autoZero"/>
        <c:auto val="1"/>
        <c:lblAlgn val="ctr"/>
        <c:lblOffset val="100"/>
        <c:noMultiLvlLbl val="0"/>
      </c:catAx>
    </c:plotArea>
    <c:legend>
      <c:legendPos val="b"/>
      <c:layout>
        <c:manualLayout>
          <c:xMode val="edge"/>
          <c:yMode val="edge"/>
          <c:x val="0.1677816070979759"/>
          <c:y val="0.95004756975540527"/>
          <c:w val="0.66443664808623892"/>
          <c:h val="3.2227171751241575E-2"/>
        </c:manualLayout>
      </c:layout>
      <c:overlay val="0"/>
      <c:txPr>
        <a:bodyPr/>
        <a:lstStyle/>
        <a:p>
          <a:pPr>
            <a:defRPr sz="1000"/>
          </a:pPr>
          <a:endParaRPr lang="de-DE"/>
        </a:p>
      </c:txPr>
    </c:legend>
    <c:plotVisOnly val="1"/>
    <c:dispBlanksAs val="gap"/>
    <c:showDLblsOverMax val="0"/>
  </c:chart>
  <c:txPr>
    <a:bodyPr/>
    <a:lstStyle/>
    <a:p>
      <a:pPr>
        <a:defRPr sz="1800"/>
      </a:pPr>
      <a:endParaRPr lang="de-DE"/>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12</a:t>
            </a:fld>
            <a:endParaRPr lang="de-DE"/>
          </a:p>
        </p:txBody>
      </p:sp>
    </p:spTree>
    <p:extLst>
      <p:ext uri="{BB962C8B-B14F-4D97-AF65-F5344CB8AC3E}">
        <p14:creationId xmlns:p14="http://schemas.microsoft.com/office/powerpoint/2010/main" val="96829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16</a:t>
            </a:fld>
            <a:endParaRPr lang="de-DE"/>
          </a:p>
        </p:txBody>
      </p:sp>
    </p:spTree>
    <p:extLst>
      <p:ext uri="{BB962C8B-B14F-4D97-AF65-F5344CB8AC3E}">
        <p14:creationId xmlns:p14="http://schemas.microsoft.com/office/powerpoint/2010/main" val="420761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92DA5471-CC57-402A-9527-36A1D012F698}" type="slidenum">
              <a:rPr lang="de-DE" smtClean="0"/>
              <a:pPr/>
              <a:t>62</a:t>
            </a:fld>
            <a:endParaRPr lang="de-DE"/>
          </a:p>
        </p:txBody>
      </p:sp>
    </p:spTree>
    <p:extLst>
      <p:ext uri="{BB962C8B-B14F-4D97-AF65-F5344CB8AC3E}">
        <p14:creationId xmlns:p14="http://schemas.microsoft.com/office/powerpoint/2010/main" val="1449310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98</a:t>
            </a:fld>
            <a:endParaRPr lang="de-DE"/>
          </a:p>
        </p:txBody>
      </p:sp>
    </p:spTree>
    <p:extLst>
      <p:ext uri="{BB962C8B-B14F-4D97-AF65-F5344CB8AC3E}">
        <p14:creationId xmlns:p14="http://schemas.microsoft.com/office/powerpoint/2010/main" val="3931694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03.11.21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03.11.21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03.11.21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03.11.21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03.11.21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03.11.21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03.11.21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03.11.21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19"/>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21" imgW="7772400" imgH="10058400" progId="TCLayout.ActiveDocument.1">
                  <p:embed/>
                </p:oleObj>
              </mc:Choice>
              <mc:Fallback>
                <p:oleObj name="think-cell Slide" r:id="rId21"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0"/>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03.11.21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slide" Target="slide3.xml"/><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oleObject" Target="../embeddings/oleObject3.bin"/><Relationship Id="rId4"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emf"/></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26.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25.emf"/><Relationship Id="rId5" Type="http://schemas.openxmlformats.org/officeDocument/2006/relationships/oleObject" Target="../embeddings/oleObject4.bin"/><Relationship Id="rId4"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28.emf"/><Relationship Id="rId5" Type="http://schemas.openxmlformats.org/officeDocument/2006/relationships/oleObject" Target="../embeddings/oleObject5.bin"/><Relationship Id="rId4"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31.emf"/><Relationship Id="rId5" Type="http://schemas.openxmlformats.org/officeDocument/2006/relationships/oleObject" Target="../embeddings/oleObject6.bin"/><Relationship Id="rId4"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32.emf"/><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5.xml"/><Relationship Id="rId4"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a:xfrm>
            <a:off x="1055207" y="3850321"/>
            <a:ext cx="10079999" cy="742699"/>
          </a:xfrm>
        </p:spPr>
        <p:txBody>
          <a:bodyPr/>
          <a:lstStyle/>
          <a:p>
            <a:r>
              <a:rPr lang="de-DE"/>
              <a:t>SLIDEPOOL</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p:txBody>
          <a:bodyPr/>
          <a:lstStyle/>
          <a:p>
            <a:r>
              <a:rPr lang="de-DE"/>
              <a:t>Tallence AG - Version 2019-07</a:t>
            </a:r>
          </a:p>
        </p:txBody>
      </p:sp>
      <p:sp>
        <p:nvSpPr>
          <p:cNvPr id="4" name="Text Placeholder 3">
            <a:extLst>
              <a:ext uri="{FF2B5EF4-FFF2-40B4-BE49-F238E27FC236}">
                <a16:creationId xmlns:a16="http://schemas.microsoft.com/office/drawing/2014/main" id="{BF700DFE-E6F2-CC4E-9C89-266D9B40CCAB}"/>
              </a:ext>
            </a:extLst>
          </p:cNvPr>
          <p:cNvSpPr>
            <a:spLocks noGrp="1"/>
          </p:cNvSpPr>
          <p:nvPr>
            <p:ph type="body" sz="quarter" idx="14"/>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5"/>
          </p:nvPr>
        </p:nvSpPr>
        <p:spPr>
          <a:xfrm>
            <a:off x="1054800" y="4981900"/>
            <a:ext cx="10080000" cy="288000"/>
          </a:xfrm>
        </p:spPr>
        <p:txBody>
          <a:bodyPr/>
          <a:lstStyle/>
          <a:p>
            <a:endParaRPr lang="de-DE"/>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el"/>
          <p:cNvSpPr>
            <a:spLocks noGrp="1"/>
          </p:cNvSpPr>
          <p:nvPr>
            <p:ph type="ctrTitle"/>
          </p:nvPr>
        </p:nvSpPr>
        <p:spPr bwMode="gray">
          <a:xfrm>
            <a:off x="1054800" y="3997097"/>
            <a:ext cx="10079999" cy="595923"/>
          </a:xfrm>
        </p:spPr>
        <p:txBody>
          <a:bodyPr/>
          <a:lstStyle/>
          <a:p>
            <a:r>
              <a:rPr lang="de-DE"/>
              <a:t>Separator blau</a:t>
            </a:r>
          </a:p>
        </p:txBody>
      </p:sp>
      <p:sp>
        <p:nvSpPr>
          <p:cNvPr id="3" name="Dekorelement"/>
          <p:cNvSpPr>
            <a:spLocks noGrp="1"/>
          </p:cNvSpPr>
          <p:nvPr>
            <p:ph type="body" sz="quarter" idx="14"/>
          </p:nvPr>
        </p:nvSpPr>
        <p:spPr bwMode="gray">
          <a:solidFill>
            <a:schemeClr val="tx1"/>
          </a:solidFill>
        </p:spPr>
        <p:txBody>
          <a:bodyPr/>
          <a:lstStyle/>
          <a:p>
            <a:endParaRPr lang="de-DE"/>
          </a:p>
        </p:txBody>
      </p:sp>
      <p:sp>
        <p:nvSpPr>
          <p:cNvPr id="8" name="Nr."/>
          <p:cNvSpPr>
            <a:spLocks noGrp="1"/>
          </p:cNvSpPr>
          <p:nvPr>
            <p:ph type="body" sz="quarter" idx="11"/>
          </p:nvPr>
        </p:nvSpPr>
        <p:spPr bwMode="gray"/>
        <p:txBody>
          <a:bodyPr/>
          <a:lstStyle/>
          <a:p>
            <a:r>
              <a:rPr lang="de-DE"/>
              <a:t>03</a:t>
            </a:r>
          </a:p>
        </p:txBody>
      </p:sp>
      <p:sp>
        <p:nvSpPr>
          <p:cNvPr id="4" name="Linie"/>
          <p:cNvSpPr>
            <a:spLocks noGrp="1"/>
          </p:cNvSpPr>
          <p:nvPr>
            <p:ph type="body" sz="quarter" idx="87"/>
          </p:nvPr>
        </p:nvSpPr>
        <p:spPr bwMode="gray"/>
        <p:txBody>
          <a:bodyPr/>
          <a:lstStyle/>
          <a:p>
            <a:endParaRPr lang="de-DE"/>
          </a:p>
        </p:txBody>
      </p:sp>
      <p:sp>
        <p:nvSpPr>
          <p:cNvPr id="7" name="Text 1">
            <a:extLst>
              <a:ext uri="{FF2B5EF4-FFF2-40B4-BE49-F238E27FC236}">
                <a16:creationId xmlns:a16="http://schemas.microsoft.com/office/drawing/2014/main" id="{862D34A8-DE30-B14F-9C73-D7D70E0A031D}"/>
              </a:ext>
            </a:extLst>
          </p:cNvPr>
          <p:cNvSpPr>
            <a:spLocks noGrp="1"/>
          </p:cNvSpPr>
          <p:nvPr/>
        </p:nvSpPr>
        <p:spPr bwMode="gray">
          <a:xfrm>
            <a:off x="10162062" y="471141"/>
            <a:ext cx="1629888"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TRENNFOLIEN</a:t>
            </a:r>
          </a:p>
        </p:txBody>
      </p:sp>
    </p:spTree>
    <p:extLst>
      <p:ext uri="{BB962C8B-B14F-4D97-AF65-F5344CB8AC3E}">
        <p14:creationId xmlns:p14="http://schemas.microsoft.com/office/powerpoint/2010/main" val="57308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2712601"/>
            <a:ext cx="10079999" cy="742699"/>
          </a:xfrm>
        </p:spPr>
        <p:txBody>
          <a:bodyPr/>
          <a:lstStyle/>
          <a:p>
            <a:r>
              <a:rPr lang="de-DE" noProof="1"/>
              <a:t>Thanks</a:t>
            </a:r>
            <a:r>
              <a:rPr lang="de-DE" dirty="0"/>
              <a:t>.</a:t>
            </a:r>
          </a:p>
        </p:txBody>
      </p:sp>
      <p:sp>
        <p:nvSpPr>
          <p:cNvPr id="9" name="Dekorelement"/>
          <p:cNvSpPr>
            <a:spLocks noGrp="1"/>
          </p:cNvSpPr>
          <p:nvPr>
            <p:ph type="body" sz="quarter" idx="14"/>
          </p:nvPr>
        </p:nvSpPr>
        <p:spPr bwMode="gray">
          <a:solidFill>
            <a:schemeClr val="tx1"/>
          </a:solidFill>
        </p:spPr>
        <p:txBody>
          <a:bodyPr/>
          <a:lstStyle/>
          <a:p>
            <a:endParaRPr lang="de-DE" dirty="0"/>
          </a:p>
        </p:txBody>
      </p:sp>
      <p:graphicFrame>
        <p:nvGraphicFramePr>
          <p:cNvPr id="2" name="Table 1">
            <a:extLst>
              <a:ext uri="{FF2B5EF4-FFF2-40B4-BE49-F238E27FC236}">
                <a16:creationId xmlns:a16="http://schemas.microsoft.com/office/drawing/2014/main" id="{3EEB7200-BCEC-1E41-B92D-40DAB8B43075}"/>
              </a:ext>
            </a:extLst>
          </p:cNvPr>
          <p:cNvGraphicFramePr>
            <a:graphicFrameLocks noGrp="1"/>
          </p:cNvGraphicFramePr>
          <p:nvPr>
            <p:extLst>
              <p:ext uri="{D42A27DB-BD31-4B8C-83A1-F6EECF244321}">
                <p14:modId xmlns:p14="http://schemas.microsoft.com/office/powerpoint/2010/main" val="2517780690"/>
              </p:ext>
            </p:extLst>
          </p:nvPr>
        </p:nvGraphicFramePr>
        <p:xfrm>
          <a:off x="1055207" y="3759481"/>
          <a:ext cx="10737725" cy="1784746"/>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bg1"/>
                          </a:solidFill>
                          <a:latin typeface="Arial" panose="020B0604020202020204" pitchFamily="34" charset="0"/>
                          <a:ea typeface="+mn-ea"/>
                          <a:cs typeface="+mn-cs"/>
                        </a:rPr>
                        <a:t>T +49 40 36 09 35 100</a:t>
                      </a:r>
                    </a:p>
                    <a:p>
                      <a:r>
                        <a:rPr lang="de-DE" sz="1200" b="0" i="0" kern="1200">
                          <a:solidFill>
                            <a:schemeClr val="bg1"/>
                          </a:solidFill>
                          <a:latin typeface="Arial" panose="020B0604020202020204" pitchFamily="34" charset="0"/>
                          <a:ea typeface="+mn-ea"/>
                          <a:cs typeface="+mn-cs"/>
                        </a:rPr>
                        <a:t>F +49 40 36 09 35 200 </a:t>
                      </a:r>
                      <a:r>
                        <a:rPr lang="de-DE" sz="1200" b="0" i="0" kern="1200" err="1">
                          <a:solidFill>
                            <a:schemeClr val="bg1"/>
                          </a:solidFill>
                          <a:latin typeface="Arial" panose="020B0604020202020204" pitchFamily="34" charset="0"/>
                          <a:ea typeface="+mn-ea"/>
                          <a:cs typeface="+mn-cs"/>
                        </a:rPr>
                        <a:t>info@tallence.com</a:t>
                      </a:r>
                      <a:r>
                        <a:rPr lang="de-DE" sz="12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bg1"/>
                          </a:solidFill>
                          <a:latin typeface="Arial" panose="020B0604020202020204" pitchFamily="34" charset="0"/>
                          <a:ea typeface="+mn-ea"/>
                          <a:cs typeface="+mn-cs"/>
                        </a:rPr>
                        <a:t>T +49 69 401 50 76 60</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F +49 40 36 09 35 200</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frankfurt@tallence.com</a:t>
                      </a:r>
                      <a:endParaRPr lang="de-DE" sz="12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bg1"/>
                          </a:solidFill>
                          <a:latin typeface="Arial" panose="020B0604020202020204" pitchFamily="34" charset="0"/>
                          <a:ea typeface="+mn-ea"/>
                          <a:cs typeface="+mn-cs"/>
                        </a:rPr>
                        <a:t>T +49 721 38 13 49 10</a:t>
                      </a:r>
                    </a:p>
                    <a:p>
                      <a:r>
                        <a:rPr lang="de-DE" sz="1200" b="0" i="0" kern="1200">
                          <a:solidFill>
                            <a:schemeClr val="bg1"/>
                          </a:solidFill>
                          <a:latin typeface="Arial" panose="020B0604020202020204" pitchFamily="34" charset="0"/>
                          <a:ea typeface="+mn-ea"/>
                          <a:cs typeface="+mn-cs"/>
                        </a:rPr>
                        <a:t>F +49 40 36 09 35 200 </a:t>
                      </a:r>
                      <a:r>
                        <a:rPr lang="de-DE" sz="1200" b="0" i="0" kern="1200" err="1">
                          <a:solidFill>
                            <a:schemeClr val="bg1"/>
                          </a:solidFill>
                          <a:latin typeface="Arial" panose="020B0604020202020204" pitchFamily="34" charset="0"/>
                          <a:ea typeface="+mn-ea"/>
                          <a:cs typeface="+mn-cs"/>
                        </a:rPr>
                        <a:t>karlsruhe@tallence.com</a:t>
                      </a:r>
                      <a:endParaRPr lang="de-DE" sz="12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bg1"/>
                          </a:solidFill>
                          <a:latin typeface="Arial" panose="020B0604020202020204" pitchFamily="34" charset="0"/>
                          <a:ea typeface="+mn-ea"/>
                          <a:cs typeface="+mn-cs"/>
                        </a:rPr>
                        <a:t>goerlitz@tallence.com</a:t>
                      </a:r>
                      <a:endParaRPr lang="de-DE" sz="12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bg1"/>
                          </a:solidFill>
                          <a:latin typeface="Arial" panose="020B0604020202020204" pitchFamily="34" charset="0"/>
                          <a:ea typeface="+mn-ea"/>
                          <a:cs typeface="+mn-cs"/>
                        </a:rPr>
                        <a:t>T +49 40 36 09 35 100</a:t>
                      </a:r>
                    </a:p>
                    <a:p>
                      <a:r>
                        <a:rPr lang="de-DE" sz="12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
        <p:nvSpPr>
          <p:cNvPr id="5" name="Text 1">
            <a:extLst>
              <a:ext uri="{FF2B5EF4-FFF2-40B4-BE49-F238E27FC236}">
                <a16:creationId xmlns:a16="http://schemas.microsoft.com/office/drawing/2014/main" id="{BC29CA64-1736-D341-B1A2-E6E3CB671998}"/>
              </a:ext>
            </a:extLst>
          </p:cNvPr>
          <p:cNvSpPr>
            <a:spLocks noGrp="1"/>
          </p:cNvSpPr>
          <p:nvPr/>
        </p:nvSpPr>
        <p:spPr bwMode="gray">
          <a:xfrm>
            <a:off x="10338391" y="471141"/>
            <a:ext cx="1453559"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ABSCHLUSS</a:t>
            </a:r>
          </a:p>
        </p:txBody>
      </p:sp>
    </p:spTree>
    <p:extLst>
      <p:ext uri="{BB962C8B-B14F-4D97-AF65-F5344CB8AC3E}">
        <p14:creationId xmlns:p14="http://schemas.microsoft.com/office/powerpoint/2010/main" val="384875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
        <p:nvSpPr>
          <p:cNvPr id="6" name="Text 1">
            <a:extLst>
              <a:ext uri="{FF2B5EF4-FFF2-40B4-BE49-F238E27FC236}">
                <a16:creationId xmlns:a16="http://schemas.microsoft.com/office/drawing/2014/main" id="{D8877BD5-C939-454B-A0DE-B5FCBC4D77D6}"/>
              </a:ext>
            </a:extLst>
          </p:cNvPr>
          <p:cNvSpPr>
            <a:spLocks noGrp="1"/>
          </p:cNvSpPr>
          <p:nvPr/>
        </p:nvSpPr>
        <p:spPr bwMode="gray">
          <a:xfrm>
            <a:off x="10338391" y="471141"/>
            <a:ext cx="1453559"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ABSCHLUSS</a:t>
            </a:r>
          </a:p>
        </p:txBody>
      </p:sp>
    </p:spTree>
    <p:extLst>
      <p:ext uri="{BB962C8B-B14F-4D97-AF65-F5344CB8AC3E}">
        <p14:creationId xmlns:p14="http://schemas.microsoft.com/office/powerpoint/2010/main" val="15310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03.11.21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102</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53088" y="1476000"/>
            <a:ext cx="2083314" cy="2160000"/>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90574683"/>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Neißstraße</a:t>
                      </a:r>
                      <a:r>
                        <a:rPr lang="de-DE" sz="1200" b="0" i="0" kern="1200">
                          <a:solidFill>
                            <a:schemeClr val="tx1"/>
                          </a:solidFill>
                          <a:latin typeface="Arial" panose="020B0604020202020204" pitchFamily="34" charset="0"/>
                          <a:ea typeface="+mn-ea"/>
                          <a:cs typeface="+mn-cs"/>
                        </a:rPr>
                        <a:t> 27</a:t>
                      </a:r>
                    </a:p>
                    <a:p>
                      <a:pPr>
                        <a:buClr>
                          <a:schemeClr val="tx1"/>
                        </a:buClr>
                        <a:buSzPct val="80000"/>
                      </a:pPr>
                      <a:r>
                        <a:rPr lang="de-DE" sz="1200" b="0" i="0" kern="120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NAME</a:t>
            </a:r>
            <a:br>
              <a:rPr lang="de-DE" dirty="0">
                <a:solidFill>
                  <a:schemeClr val="bg1"/>
                </a:solidFill>
              </a:rPr>
            </a:br>
            <a:r>
              <a:rPr lang="de-DE" dirty="0">
                <a:solidFill>
                  <a:schemeClr val="bg1"/>
                </a:solidFill>
              </a:rPr>
              <a:t>Position</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a:solidFill>
                  <a:schemeClr val="bg1"/>
                </a:solidFill>
              </a:rPr>
              <a:t>Tallence AG</a:t>
            </a:r>
            <a:br>
              <a:rPr lang="de-DE" sz="1200" dirty="0">
                <a:solidFill>
                  <a:schemeClr val="bg1"/>
                </a:solidFill>
              </a:rPr>
            </a:br>
            <a:r>
              <a:rPr lang="de-DE" sz="1200" dirty="0">
                <a:solidFill>
                  <a:schemeClr val="bg1"/>
                </a:solidFill>
              </a:rPr>
              <a:t>Straße 1</a:t>
            </a:r>
          </a:p>
          <a:p>
            <a:pPr algn="r">
              <a:buSzPct val="80000"/>
            </a:pPr>
            <a:r>
              <a:rPr lang="de-DE" sz="1200" dirty="0">
                <a:solidFill>
                  <a:schemeClr val="bg1"/>
                </a:solidFill>
              </a:rPr>
              <a:t>PLZ Ort</a:t>
            </a:r>
            <a:br>
              <a:rPr lang="de-DE" sz="1200" dirty="0">
                <a:solidFill>
                  <a:schemeClr val="bg1"/>
                </a:solidFill>
              </a:rPr>
            </a:br>
            <a:endParaRPr lang="de-DE" sz="1200" dirty="0">
              <a:solidFill>
                <a:schemeClr val="bg1"/>
              </a:solidFill>
            </a:endParaRPr>
          </a:p>
          <a:p>
            <a:pPr algn="r">
              <a:buSzPct val="80000"/>
            </a:pPr>
            <a:r>
              <a:rPr lang="de-DE" sz="1200" b="1" dirty="0">
                <a:solidFill>
                  <a:schemeClr val="bg1"/>
                </a:solidFill>
              </a:rPr>
              <a:t>Tel.: +49 [Nummer]</a:t>
            </a:r>
          </a:p>
          <a:p>
            <a:pPr algn="r">
              <a:buSzPct val="80000"/>
            </a:pPr>
            <a:r>
              <a:rPr lang="de-DE" sz="1200" b="1" dirty="0">
                <a:solidFill>
                  <a:schemeClr val="bg1"/>
                </a:solidFill>
              </a:rPr>
              <a:t>E-Mail: </a:t>
            </a:r>
            <a:r>
              <a:rPr lang="de-DE" sz="1200" b="1" dirty="0" err="1">
                <a:solidFill>
                  <a:schemeClr val="bg1"/>
                </a:solidFill>
              </a:rPr>
              <a:t>dein.name@tallence.com</a:t>
            </a:r>
            <a:endParaRPr lang="de-DE" sz="1200" b="1" dirty="0">
              <a:solidFill>
                <a:schemeClr val="bg1"/>
              </a:solidFill>
            </a:endParaRPr>
          </a:p>
        </p:txBody>
      </p:sp>
      <p:sp>
        <p:nvSpPr>
          <p:cNvPr id="19" name="Text 1">
            <a:extLst>
              <a:ext uri="{FF2B5EF4-FFF2-40B4-BE49-F238E27FC236}">
                <a16:creationId xmlns:a16="http://schemas.microsoft.com/office/drawing/2014/main" id="{5CB5332C-0EA5-C744-88D6-9E7C801F8884}"/>
              </a:ext>
            </a:extLst>
          </p:cNvPr>
          <p:cNvSpPr>
            <a:spLocks noGrp="1"/>
          </p:cNvSpPr>
          <p:nvPr/>
        </p:nvSpPr>
        <p:spPr bwMode="gray">
          <a:xfrm>
            <a:off x="10338391" y="471141"/>
            <a:ext cx="1453559"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ABSCHLUSS</a:t>
            </a: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03.11.21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103</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5999" y="1826961"/>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55998" y="1826961"/>
            <a:ext cx="2083314" cy="2160000"/>
          </a:xfrm>
          <a:prstGeom prst="rect">
            <a:avLst/>
          </a:prstGeom>
          <a:ln>
            <a:noFill/>
          </a:ln>
        </p:spPr>
      </p:pic>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8799" y="1839857"/>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NAME</a:t>
            </a:r>
            <a:br>
              <a:rPr lang="de-DE" dirty="0">
                <a:solidFill>
                  <a:schemeClr val="bg1"/>
                </a:solidFill>
              </a:rPr>
            </a:br>
            <a:r>
              <a:rPr lang="de-DE" dirty="0">
                <a:solidFill>
                  <a:schemeClr val="bg1"/>
                </a:solidFill>
              </a:rPr>
              <a:t>Position</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8798" y="2654490"/>
            <a:ext cx="5165147" cy="1332188"/>
          </a:xfrm>
          <a:prstGeom prst="rect">
            <a:avLst/>
          </a:prstGeom>
          <a:noFill/>
        </p:spPr>
        <p:txBody>
          <a:bodyPr wrap="square" lIns="108000" tIns="108000" rIns="108000" bIns="108000" rtlCol="0" anchor="b">
            <a:noAutofit/>
          </a:bodyPr>
          <a:lstStyle/>
          <a:p>
            <a:pPr algn="r">
              <a:buSzPct val="80000"/>
            </a:pPr>
            <a:r>
              <a:rPr lang="de-DE" sz="1200" dirty="0">
                <a:solidFill>
                  <a:schemeClr val="bg1"/>
                </a:solidFill>
              </a:rPr>
              <a:t>Tallence AG</a:t>
            </a:r>
            <a:br>
              <a:rPr lang="de-DE" sz="1200" dirty="0">
                <a:solidFill>
                  <a:schemeClr val="bg1"/>
                </a:solidFill>
              </a:rPr>
            </a:br>
            <a:r>
              <a:rPr lang="de-DE" sz="1200" dirty="0">
                <a:solidFill>
                  <a:schemeClr val="bg1"/>
                </a:solidFill>
              </a:rPr>
              <a:t>Straße 1</a:t>
            </a:r>
          </a:p>
          <a:p>
            <a:pPr algn="r">
              <a:buSzPct val="80000"/>
            </a:pPr>
            <a:r>
              <a:rPr lang="de-DE" sz="1200" dirty="0">
                <a:solidFill>
                  <a:schemeClr val="bg1"/>
                </a:solidFill>
              </a:rPr>
              <a:t>PLZ Ort</a:t>
            </a:r>
            <a:br>
              <a:rPr lang="de-DE" sz="1200" dirty="0">
                <a:solidFill>
                  <a:schemeClr val="bg1"/>
                </a:solidFill>
              </a:rPr>
            </a:br>
            <a:endParaRPr lang="de-DE" sz="1200" dirty="0">
              <a:solidFill>
                <a:schemeClr val="bg1"/>
              </a:solidFill>
            </a:endParaRPr>
          </a:p>
          <a:p>
            <a:pPr algn="r">
              <a:buSzPct val="80000"/>
            </a:pPr>
            <a:r>
              <a:rPr lang="de-DE" sz="1200" b="1" dirty="0">
                <a:solidFill>
                  <a:schemeClr val="bg1"/>
                </a:solidFill>
              </a:rPr>
              <a:t>Tel.: +49 [Nummer]</a:t>
            </a:r>
          </a:p>
          <a:p>
            <a:pPr algn="r">
              <a:buSzPct val="80000"/>
            </a:pPr>
            <a:r>
              <a:rPr lang="de-DE" sz="1200" b="1" dirty="0">
                <a:solidFill>
                  <a:schemeClr val="bg1"/>
                </a:solidFill>
              </a:rPr>
              <a:t>E-Mail: </a:t>
            </a:r>
            <a:r>
              <a:rPr lang="de-DE" sz="1200" b="1" dirty="0" err="1">
                <a:solidFill>
                  <a:schemeClr val="bg1"/>
                </a:solidFill>
              </a:rPr>
              <a:t>dein.name@tallence.com</a:t>
            </a:r>
            <a:endParaRPr lang="de-DE" sz="1200" b="1" dirty="0">
              <a:solidFill>
                <a:schemeClr val="bg1"/>
              </a:solidFill>
            </a:endParaRPr>
          </a:p>
        </p:txBody>
      </p:sp>
      <p:sp>
        <p:nvSpPr>
          <p:cNvPr id="19" name="Text 1">
            <a:extLst>
              <a:ext uri="{FF2B5EF4-FFF2-40B4-BE49-F238E27FC236}">
                <a16:creationId xmlns:a16="http://schemas.microsoft.com/office/drawing/2014/main" id="{5CB5332C-0EA5-C744-88D6-9E7C801F8884}"/>
              </a:ext>
            </a:extLst>
          </p:cNvPr>
          <p:cNvSpPr>
            <a:spLocks noGrp="1"/>
          </p:cNvSpPr>
          <p:nvPr/>
        </p:nvSpPr>
        <p:spPr bwMode="gray">
          <a:xfrm>
            <a:off x="10338391" y="471141"/>
            <a:ext cx="1453559"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ABSCHLUSS</a:t>
            </a:r>
          </a:p>
        </p:txBody>
      </p:sp>
      <p:sp>
        <p:nvSpPr>
          <p:cNvPr id="20" name="Titel">
            <a:extLst>
              <a:ext uri="{FF2B5EF4-FFF2-40B4-BE49-F238E27FC236}">
                <a16:creationId xmlns:a16="http://schemas.microsoft.com/office/drawing/2014/main" id="{CB14FBC8-F8E4-E548-9EC5-7A65FE251CBB}"/>
              </a:ext>
            </a:extLst>
          </p:cNvPr>
          <p:cNvSpPr>
            <a:spLocks noGrp="1"/>
          </p:cNvSpPr>
          <p:nvPr/>
        </p:nvSpPr>
        <p:spPr bwMode="gray">
          <a:xfrm>
            <a:off x="1234798" y="4963061"/>
            <a:ext cx="10079999" cy="541687"/>
          </a:xfrm>
          <a:prstGeom prst="rect">
            <a:avLst/>
          </a:prstGeom>
        </p:spPr>
        <p:txBody>
          <a:bodyPr vert="horz" lIns="0" tIns="0" rIns="0" bIns="0" rtlCol="0" anchor="b" anchorCtr="0">
            <a:spAutoFit/>
          </a:bodyPr>
          <a:lstStyle>
            <a:lvl1pPr algn="l" defTabSz="914400" rtl="0" eaLnBrk="1" latinLnBrk="0" hangingPunct="1">
              <a:lnSpc>
                <a:spcPct val="80000"/>
              </a:lnSpc>
              <a:spcBef>
                <a:spcPts val="0"/>
              </a:spcBef>
              <a:spcAft>
                <a:spcPts val="1000"/>
              </a:spcAft>
              <a:buNone/>
              <a:tabLst>
                <a:tab pos="1076325" algn="l"/>
              </a:tabLst>
              <a:defRPr sz="5400" b="0" i="0" kern="1200" cap="all" spc="50" baseline="0">
                <a:solidFill>
                  <a:srgbClr val="FFFFFF"/>
                </a:solidFill>
                <a:latin typeface="+mj-lt"/>
                <a:ea typeface="+mj-ea"/>
                <a:cs typeface="Arial" panose="020B0604020202020204" pitchFamily="34" charset="0"/>
              </a:defRPr>
            </a:lvl1pPr>
          </a:lstStyle>
          <a:p>
            <a:pPr algn="r"/>
            <a:r>
              <a:rPr lang="de-DE" sz="4400" noProof="1">
                <a:solidFill>
                  <a:schemeClr val="tx1"/>
                </a:solidFill>
              </a:rPr>
              <a:t>Thanks</a:t>
            </a:r>
            <a:r>
              <a:rPr lang="de-DE" sz="4400" dirty="0">
                <a:solidFill>
                  <a:schemeClr val="tx1"/>
                </a:solidFill>
              </a:rPr>
              <a:t>.</a:t>
            </a:r>
          </a:p>
        </p:txBody>
      </p:sp>
      <p:sp>
        <p:nvSpPr>
          <p:cNvPr id="21" name="Dekorelement">
            <a:extLst>
              <a:ext uri="{FF2B5EF4-FFF2-40B4-BE49-F238E27FC236}">
                <a16:creationId xmlns:a16="http://schemas.microsoft.com/office/drawing/2014/main" id="{19B0317B-BBFC-FB49-B13A-3CB9CB00205F}"/>
              </a:ext>
            </a:extLst>
          </p:cNvPr>
          <p:cNvSpPr>
            <a:spLocks noGrp="1"/>
          </p:cNvSpPr>
          <p:nvPr/>
        </p:nvSpPr>
        <p:spPr bwMode="gray">
          <a:xfrm rot="5400000">
            <a:off x="11063613" y="4525645"/>
            <a:ext cx="93600" cy="2160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170203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3997097"/>
            <a:ext cx="10079999" cy="595923"/>
          </a:xfrm>
        </p:spPr>
        <p:txBody>
          <a:bodyPr/>
          <a:lstStyle/>
          <a:p>
            <a:r>
              <a:rPr lang="de-DE"/>
              <a:t>Agenda</a:t>
            </a:r>
          </a:p>
        </p:txBody>
      </p:sp>
      <p:sp>
        <p:nvSpPr>
          <p:cNvPr id="3" name="Text Placeholder 2">
            <a:extLst>
              <a:ext uri="{FF2B5EF4-FFF2-40B4-BE49-F238E27FC236}">
                <a16:creationId xmlns:a16="http://schemas.microsoft.com/office/drawing/2014/main" id="{83888097-8CDB-354C-B0FB-B56333322C68}"/>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03</a:t>
            </a:r>
          </a:p>
        </p:txBody>
      </p:sp>
      <p:sp>
        <p:nvSpPr>
          <p:cNvPr id="5" name="Text Placeholder 4">
            <a:extLst>
              <a:ext uri="{FF2B5EF4-FFF2-40B4-BE49-F238E27FC236}">
                <a16:creationId xmlns:a16="http://schemas.microsoft.com/office/drawing/2014/main" id="{35095749-3347-9143-9D75-2A8A90B069FC}"/>
              </a:ext>
            </a:extLst>
          </p:cNvPr>
          <p:cNvSpPr>
            <a:spLocks noGrp="1"/>
          </p:cNvSpPr>
          <p:nvPr>
            <p:ph type="body" sz="quarter" idx="87"/>
          </p:nvPr>
        </p:nvSpPr>
        <p:spPr/>
        <p:txBody>
          <a:bodyPr/>
          <a:lstStyle/>
          <a:p>
            <a:endParaRPr lang="de-DE"/>
          </a:p>
        </p:txBody>
      </p:sp>
      <p:sp>
        <p:nvSpPr>
          <p:cNvPr id="6" name="Text 1">
            <a:extLst>
              <a:ext uri="{FF2B5EF4-FFF2-40B4-BE49-F238E27FC236}">
                <a16:creationId xmlns:a16="http://schemas.microsoft.com/office/drawing/2014/main" id="{1D82E1CC-1DDE-754F-8ECA-9960C3B49158}"/>
              </a:ext>
            </a:extLst>
          </p:cNvPr>
          <p:cNvSpPr>
            <a:spLocks noGrp="1"/>
          </p:cNvSpPr>
          <p:nvPr/>
        </p:nvSpPr>
        <p:spPr bwMode="gray">
          <a:xfrm>
            <a:off x="10668610" y="471141"/>
            <a:ext cx="112334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AGENDA</a:t>
            </a:r>
          </a:p>
        </p:txBody>
      </p:sp>
    </p:spTree>
    <p:extLst>
      <p:ext uri="{BB962C8B-B14F-4D97-AF65-F5344CB8AC3E}">
        <p14:creationId xmlns:p14="http://schemas.microsoft.com/office/powerpoint/2010/main" val="165614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A4368EA-BB41-ED44-9F77-F2E7088447AD}"/>
              </a:ext>
            </a:extLst>
          </p:cNvPr>
          <p:cNvSpPr>
            <a:spLocks noGrp="1"/>
          </p:cNvSpPr>
          <p:nvPr>
            <p:ph type="title"/>
          </p:nvPr>
        </p:nvSpPr>
        <p:spPr/>
        <p:txBody>
          <a:bodyPr/>
          <a:lstStyle/>
          <a:p>
            <a:r>
              <a:rPr lang="de-DE"/>
              <a:t>Agenda</a:t>
            </a:r>
          </a:p>
        </p:txBody>
      </p:sp>
      <p:sp>
        <p:nvSpPr>
          <p:cNvPr id="3" name="Date Placeholder 2">
            <a:extLst>
              <a:ext uri="{FF2B5EF4-FFF2-40B4-BE49-F238E27FC236}">
                <a16:creationId xmlns:a16="http://schemas.microsoft.com/office/drawing/2014/main" id="{A1AE8116-983C-BA44-B9B5-236D54DD28C7}"/>
              </a:ext>
            </a:extLst>
          </p:cNvPr>
          <p:cNvSpPr>
            <a:spLocks noGrp="1"/>
          </p:cNvSpPr>
          <p:nvPr>
            <p:ph type="dt" sz="half" idx="19"/>
          </p:nvPr>
        </p:nvSpPr>
        <p:spPr/>
        <p:txBody>
          <a:bodyPr/>
          <a:lstStyle/>
          <a:p>
            <a:fld id="{0F71BE61-C023-4ED4-BECD-45A03B55F882}" type="datetime1">
              <a:rPr lang="de-DE" noProof="0" smtClean="0"/>
              <a:t>03.11.21</a:t>
            </a:fld>
            <a:endParaRPr lang="de-DE" noProof="0"/>
          </a:p>
        </p:txBody>
      </p:sp>
      <p:sp>
        <p:nvSpPr>
          <p:cNvPr id="2" name="Footer Placeholder 1">
            <a:extLst>
              <a:ext uri="{FF2B5EF4-FFF2-40B4-BE49-F238E27FC236}">
                <a16:creationId xmlns:a16="http://schemas.microsoft.com/office/drawing/2014/main" id="{49CFE115-F80C-7B47-ABC0-BB19B8BFB594}"/>
              </a:ext>
            </a:extLst>
          </p:cNvPr>
          <p:cNvSpPr>
            <a:spLocks noGrp="1"/>
          </p:cNvSpPr>
          <p:nvPr>
            <p:ph type="ftr" sz="quarter" idx="20"/>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7ED90E1A-EDE8-654F-AAFC-45B816679334}"/>
              </a:ext>
            </a:extLst>
          </p:cNvPr>
          <p:cNvSpPr>
            <a:spLocks noGrp="1"/>
          </p:cNvSpPr>
          <p:nvPr>
            <p:ph type="sldNum" sz="quarter" idx="21"/>
          </p:nvPr>
        </p:nvSpPr>
        <p:spPr/>
        <p:txBody>
          <a:bodyPr/>
          <a:lstStyle/>
          <a:p>
            <a:fld id="{02CEFE82-39F2-4F47-8A0C-D5AB3496FA5C}" type="slidenum">
              <a:rPr lang="de-DE" noProof="0" smtClean="0"/>
              <a:pPr/>
              <a:t>12</a:t>
            </a:fld>
            <a:endParaRPr lang="de-DE" noProof="0"/>
          </a:p>
        </p:txBody>
      </p:sp>
      <p:sp>
        <p:nvSpPr>
          <p:cNvPr id="33" name="Dekorelement">
            <a:extLst>
              <a:ext uri="{FF2B5EF4-FFF2-40B4-BE49-F238E27FC236}">
                <a16:creationId xmlns:a16="http://schemas.microsoft.com/office/drawing/2014/main" id="{14537925-5497-2646-AAE4-9219834D538E}"/>
              </a:ext>
            </a:extLst>
          </p:cNvPr>
          <p:cNvSpPr>
            <a:spLocks noGrp="1"/>
          </p:cNvSpPr>
          <p:nvPr/>
        </p:nvSpPr>
        <p:spPr bwMode="gray">
          <a:xfrm>
            <a:off x="0" y="2671200"/>
            <a:ext cx="360000" cy="3600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34" name="Text 1">
            <a:extLst>
              <a:ext uri="{FF2B5EF4-FFF2-40B4-BE49-F238E27FC236}">
                <a16:creationId xmlns:a16="http://schemas.microsoft.com/office/drawing/2014/main" id="{137883E7-BF0F-F846-8160-40EF33EDE17E}"/>
              </a:ext>
            </a:extLst>
          </p:cNvPr>
          <p:cNvSpPr>
            <a:spLocks noGrp="1"/>
          </p:cNvSpPr>
          <p:nvPr/>
        </p:nvSpPr>
        <p:spPr bwMode="gray">
          <a:xfrm>
            <a:off x="753089" y="2671200"/>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Begrüßung</a:t>
            </a:r>
          </a:p>
        </p:txBody>
      </p:sp>
      <p:sp>
        <p:nvSpPr>
          <p:cNvPr id="35" name="Nr. 1">
            <a:extLst>
              <a:ext uri="{FF2B5EF4-FFF2-40B4-BE49-F238E27FC236}">
                <a16:creationId xmlns:a16="http://schemas.microsoft.com/office/drawing/2014/main" id="{D7698FA4-3C8A-EF4D-B270-3864506E9738}"/>
              </a:ext>
            </a:extLst>
          </p:cNvPr>
          <p:cNvSpPr>
            <a:spLocks noGrp="1"/>
          </p:cNvSpPr>
          <p:nvPr/>
        </p:nvSpPr>
        <p:spPr bwMode="gray">
          <a:xfrm>
            <a:off x="3809489" y="2671199"/>
            <a:ext cx="360000" cy="360000"/>
          </a:xfrm>
          <a:prstGeom prst="rect">
            <a:avLst/>
          </a:prstGeom>
        </p:spPr>
        <p:txBody>
          <a:bodyPr vert="horz" lIns="0" tIns="0" rIns="36000" bIns="0" rtlCol="0" anchor="ctr" anchorCtr="0">
            <a:no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01</a:t>
            </a:r>
          </a:p>
        </p:txBody>
      </p:sp>
      <p:sp>
        <p:nvSpPr>
          <p:cNvPr id="36" name="Text 2">
            <a:extLst>
              <a:ext uri="{FF2B5EF4-FFF2-40B4-BE49-F238E27FC236}">
                <a16:creationId xmlns:a16="http://schemas.microsoft.com/office/drawing/2014/main" id="{8E4AF7FE-537D-9C4D-9C90-82D82B3781DA}"/>
              </a:ext>
            </a:extLst>
          </p:cNvPr>
          <p:cNvSpPr>
            <a:spLocks noGrp="1"/>
          </p:cNvSpPr>
          <p:nvPr/>
        </p:nvSpPr>
        <p:spPr bwMode="gray">
          <a:xfrm>
            <a:off x="753089" y="3108637"/>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Vorstellung der Mitarbeiter</a:t>
            </a:r>
          </a:p>
        </p:txBody>
      </p:sp>
      <p:sp>
        <p:nvSpPr>
          <p:cNvPr id="37" name="Nr. 2">
            <a:extLst>
              <a:ext uri="{FF2B5EF4-FFF2-40B4-BE49-F238E27FC236}">
                <a16:creationId xmlns:a16="http://schemas.microsoft.com/office/drawing/2014/main" id="{D0FCBB23-2F5D-C844-8307-9ABC09436099}"/>
              </a:ext>
            </a:extLst>
          </p:cNvPr>
          <p:cNvSpPr>
            <a:spLocks noGrp="1"/>
          </p:cNvSpPr>
          <p:nvPr/>
        </p:nvSpPr>
        <p:spPr bwMode="gray">
          <a:xfrm>
            <a:off x="3809489" y="3108637"/>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02</a:t>
            </a:r>
          </a:p>
        </p:txBody>
      </p:sp>
      <p:sp>
        <p:nvSpPr>
          <p:cNvPr id="38" name="Text 3">
            <a:extLst>
              <a:ext uri="{FF2B5EF4-FFF2-40B4-BE49-F238E27FC236}">
                <a16:creationId xmlns:a16="http://schemas.microsoft.com/office/drawing/2014/main" id="{20B7633C-8FB6-8042-AD8C-C1C7A1E1FF9C}"/>
              </a:ext>
            </a:extLst>
          </p:cNvPr>
          <p:cNvSpPr>
            <a:spLocks noGrp="1"/>
          </p:cNvSpPr>
          <p:nvPr/>
        </p:nvSpPr>
        <p:spPr bwMode="gray">
          <a:xfrm>
            <a:off x="753089" y="3546074"/>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News</a:t>
            </a:r>
          </a:p>
        </p:txBody>
      </p:sp>
      <p:sp>
        <p:nvSpPr>
          <p:cNvPr id="39" name="Nr. 3">
            <a:extLst>
              <a:ext uri="{FF2B5EF4-FFF2-40B4-BE49-F238E27FC236}">
                <a16:creationId xmlns:a16="http://schemas.microsoft.com/office/drawing/2014/main" id="{4370FD58-F94B-8441-9392-5A2F8C77288E}"/>
              </a:ext>
            </a:extLst>
          </p:cNvPr>
          <p:cNvSpPr>
            <a:spLocks noGrp="1"/>
          </p:cNvSpPr>
          <p:nvPr/>
        </p:nvSpPr>
        <p:spPr bwMode="gray">
          <a:xfrm>
            <a:off x="3809489" y="3546074"/>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05</a:t>
            </a:r>
          </a:p>
        </p:txBody>
      </p:sp>
      <p:sp>
        <p:nvSpPr>
          <p:cNvPr id="40" name="Text 4">
            <a:extLst>
              <a:ext uri="{FF2B5EF4-FFF2-40B4-BE49-F238E27FC236}">
                <a16:creationId xmlns:a16="http://schemas.microsoft.com/office/drawing/2014/main" id="{C80AED99-F7A3-3149-9DD3-CD69B675F779}"/>
              </a:ext>
            </a:extLst>
          </p:cNvPr>
          <p:cNvSpPr>
            <a:spLocks noGrp="1"/>
          </p:cNvSpPr>
          <p:nvPr/>
        </p:nvSpPr>
        <p:spPr bwMode="gray">
          <a:xfrm>
            <a:off x="753089" y="3983511"/>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Kleiner Mittagssnack</a:t>
            </a:r>
          </a:p>
        </p:txBody>
      </p:sp>
      <p:sp>
        <p:nvSpPr>
          <p:cNvPr id="41" name="Nr. 4">
            <a:extLst>
              <a:ext uri="{FF2B5EF4-FFF2-40B4-BE49-F238E27FC236}">
                <a16:creationId xmlns:a16="http://schemas.microsoft.com/office/drawing/2014/main" id="{7BF5C179-C8F3-8B44-AB6E-25F4D4462A3E}"/>
              </a:ext>
            </a:extLst>
          </p:cNvPr>
          <p:cNvSpPr>
            <a:spLocks noGrp="1"/>
          </p:cNvSpPr>
          <p:nvPr/>
        </p:nvSpPr>
        <p:spPr bwMode="gray">
          <a:xfrm>
            <a:off x="3809489" y="3983511"/>
            <a:ext cx="360000" cy="360000"/>
          </a:xfrm>
          <a:prstGeom prst="rect">
            <a:avLst/>
          </a:prstGeom>
        </p:spPr>
        <p:txBody>
          <a:bodyPr vert="horz" lIns="0" tIns="0" rIns="36000" bIns="0" rtlCol="0" anchor="ctr" anchorCtr="0">
            <a:no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08</a:t>
            </a:r>
          </a:p>
        </p:txBody>
      </p:sp>
      <p:sp>
        <p:nvSpPr>
          <p:cNvPr id="42" name="Text 5">
            <a:extLst>
              <a:ext uri="{FF2B5EF4-FFF2-40B4-BE49-F238E27FC236}">
                <a16:creationId xmlns:a16="http://schemas.microsoft.com/office/drawing/2014/main" id="{51DF8EA9-1E31-CA49-8642-35B9EF43DCF1}"/>
              </a:ext>
            </a:extLst>
          </p:cNvPr>
          <p:cNvSpPr>
            <a:spLocks noGrp="1"/>
          </p:cNvSpPr>
          <p:nvPr/>
        </p:nvSpPr>
        <p:spPr bwMode="gray">
          <a:xfrm>
            <a:off x="753089" y="4420948"/>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Vision, Strategie und Maßnahmen</a:t>
            </a:r>
          </a:p>
        </p:txBody>
      </p:sp>
      <p:sp>
        <p:nvSpPr>
          <p:cNvPr id="43" name="Nr. 5">
            <a:extLst>
              <a:ext uri="{FF2B5EF4-FFF2-40B4-BE49-F238E27FC236}">
                <a16:creationId xmlns:a16="http://schemas.microsoft.com/office/drawing/2014/main" id="{4903F11E-455D-CC49-95A1-70BB412A1EBA}"/>
              </a:ext>
            </a:extLst>
          </p:cNvPr>
          <p:cNvSpPr>
            <a:spLocks noGrp="1"/>
          </p:cNvSpPr>
          <p:nvPr/>
        </p:nvSpPr>
        <p:spPr bwMode="gray">
          <a:xfrm>
            <a:off x="3809489" y="4420948"/>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10</a:t>
            </a:r>
          </a:p>
        </p:txBody>
      </p:sp>
      <p:sp>
        <p:nvSpPr>
          <p:cNvPr id="44" name="Text 6">
            <a:extLst>
              <a:ext uri="{FF2B5EF4-FFF2-40B4-BE49-F238E27FC236}">
                <a16:creationId xmlns:a16="http://schemas.microsoft.com/office/drawing/2014/main" id="{A88D5760-5FBE-F448-9771-6C8FA4716EFA}"/>
              </a:ext>
            </a:extLst>
          </p:cNvPr>
          <p:cNvSpPr>
            <a:spLocks noGrp="1"/>
          </p:cNvSpPr>
          <p:nvPr/>
        </p:nvSpPr>
        <p:spPr bwMode="gray">
          <a:xfrm>
            <a:off x="4561891" y="2671200"/>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Tallence Scoutprogramm</a:t>
            </a:r>
          </a:p>
        </p:txBody>
      </p:sp>
      <p:sp>
        <p:nvSpPr>
          <p:cNvPr id="45" name="Nr. 6">
            <a:extLst>
              <a:ext uri="{FF2B5EF4-FFF2-40B4-BE49-F238E27FC236}">
                <a16:creationId xmlns:a16="http://schemas.microsoft.com/office/drawing/2014/main" id="{2A1BF7D6-8AE3-B344-A635-E8F6E8ADF660}"/>
              </a:ext>
            </a:extLst>
          </p:cNvPr>
          <p:cNvSpPr>
            <a:spLocks noGrp="1"/>
          </p:cNvSpPr>
          <p:nvPr/>
        </p:nvSpPr>
        <p:spPr bwMode="gray">
          <a:xfrm>
            <a:off x="7620089" y="2671200"/>
            <a:ext cx="360000" cy="360000"/>
          </a:xfrm>
          <a:prstGeom prst="rect">
            <a:avLst/>
          </a:prstGeom>
        </p:spPr>
        <p:txBody>
          <a:bodyPr vert="horz" lIns="0" tIns="0" rIns="36000" bIns="0" rtlCol="0" anchor="ctr" anchorCtr="0">
            <a:no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11</a:t>
            </a:r>
          </a:p>
        </p:txBody>
      </p:sp>
      <p:sp>
        <p:nvSpPr>
          <p:cNvPr id="46" name="Text 7">
            <a:extLst>
              <a:ext uri="{FF2B5EF4-FFF2-40B4-BE49-F238E27FC236}">
                <a16:creationId xmlns:a16="http://schemas.microsoft.com/office/drawing/2014/main" id="{7EFC7958-6B5C-8745-8159-8BD7C0E6F1DD}"/>
              </a:ext>
            </a:extLst>
          </p:cNvPr>
          <p:cNvSpPr>
            <a:spLocks noGrp="1"/>
          </p:cNvSpPr>
          <p:nvPr/>
        </p:nvSpPr>
        <p:spPr bwMode="gray">
          <a:xfrm>
            <a:off x="4561891" y="3108637"/>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Abschlussarbeit “</a:t>
            </a:r>
            <a:r>
              <a:rPr lang="de-DE" noProof="1">
                <a:latin typeface="Arial" panose="020B0604020202020204" pitchFamily="34" charset="0"/>
              </a:rPr>
              <a:t>HomeOffice</a:t>
            </a:r>
            <a:r>
              <a:rPr lang="de-DE">
                <a:latin typeface="Arial" panose="020B0604020202020204" pitchFamily="34" charset="0"/>
              </a:rPr>
              <a:t>”</a:t>
            </a:r>
          </a:p>
        </p:txBody>
      </p:sp>
      <p:sp>
        <p:nvSpPr>
          <p:cNvPr id="47" name="Nr. 7">
            <a:extLst>
              <a:ext uri="{FF2B5EF4-FFF2-40B4-BE49-F238E27FC236}">
                <a16:creationId xmlns:a16="http://schemas.microsoft.com/office/drawing/2014/main" id="{3C8E057A-A09D-2948-BC93-C8C432C426AF}"/>
              </a:ext>
            </a:extLst>
          </p:cNvPr>
          <p:cNvSpPr>
            <a:spLocks noGrp="1"/>
          </p:cNvSpPr>
          <p:nvPr/>
        </p:nvSpPr>
        <p:spPr bwMode="gray">
          <a:xfrm>
            <a:off x="7620089" y="3108637"/>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13</a:t>
            </a:r>
          </a:p>
        </p:txBody>
      </p:sp>
      <p:sp>
        <p:nvSpPr>
          <p:cNvPr id="48" name="Text 8">
            <a:extLst>
              <a:ext uri="{FF2B5EF4-FFF2-40B4-BE49-F238E27FC236}">
                <a16:creationId xmlns:a16="http://schemas.microsoft.com/office/drawing/2014/main" id="{03C50D6D-4DB2-DC4B-85C4-A96C99C61C25}"/>
              </a:ext>
            </a:extLst>
          </p:cNvPr>
          <p:cNvSpPr>
            <a:spLocks noGrp="1"/>
          </p:cNvSpPr>
          <p:nvPr/>
        </p:nvSpPr>
        <p:spPr bwMode="gray">
          <a:xfrm>
            <a:off x="4561891" y="3546074"/>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Social</a:t>
            </a:r>
            <a:r>
              <a:rPr lang="de-DE">
                <a:latin typeface="Arial" panose="020B0604020202020204" pitchFamily="34" charset="0"/>
              </a:rPr>
              <a:t> Media Strategie</a:t>
            </a:r>
          </a:p>
        </p:txBody>
      </p:sp>
      <p:sp>
        <p:nvSpPr>
          <p:cNvPr id="49" name="Nr. 8">
            <a:extLst>
              <a:ext uri="{FF2B5EF4-FFF2-40B4-BE49-F238E27FC236}">
                <a16:creationId xmlns:a16="http://schemas.microsoft.com/office/drawing/2014/main" id="{DD2E93B5-C537-6D40-AA35-F7DDE639EAF4}"/>
              </a:ext>
            </a:extLst>
          </p:cNvPr>
          <p:cNvSpPr>
            <a:spLocks noGrp="1"/>
          </p:cNvSpPr>
          <p:nvPr/>
        </p:nvSpPr>
        <p:spPr bwMode="gray">
          <a:xfrm>
            <a:off x="7620089" y="3546074"/>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14</a:t>
            </a:r>
          </a:p>
        </p:txBody>
      </p:sp>
      <p:sp>
        <p:nvSpPr>
          <p:cNvPr id="50" name="Text 9">
            <a:extLst>
              <a:ext uri="{FF2B5EF4-FFF2-40B4-BE49-F238E27FC236}">
                <a16:creationId xmlns:a16="http://schemas.microsoft.com/office/drawing/2014/main" id="{E82A9EA9-E4D8-E54A-B4A0-7AC89110B1DB}"/>
              </a:ext>
            </a:extLst>
          </p:cNvPr>
          <p:cNvSpPr>
            <a:spLocks noGrp="1"/>
          </p:cNvSpPr>
          <p:nvPr/>
        </p:nvSpPr>
        <p:spPr bwMode="gray">
          <a:xfrm>
            <a:off x="4561891" y="3983511"/>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Ausbau Standorte</a:t>
            </a:r>
          </a:p>
        </p:txBody>
      </p:sp>
      <p:sp>
        <p:nvSpPr>
          <p:cNvPr id="51" name="Nr. 9">
            <a:extLst>
              <a:ext uri="{FF2B5EF4-FFF2-40B4-BE49-F238E27FC236}">
                <a16:creationId xmlns:a16="http://schemas.microsoft.com/office/drawing/2014/main" id="{894FF14B-A5C3-8B4C-9396-C8E502612F4F}"/>
              </a:ext>
            </a:extLst>
          </p:cNvPr>
          <p:cNvSpPr>
            <a:spLocks noGrp="1"/>
          </p:cNvSpPr>
          <p:nvPr/>
        </p:nvSpPr>
        <p:spPr bwMode="gray">
          <a:xfrm>
            <a:off x="7620089" y="3983511"/>
            <a:ext cx="360000" cy="360000"/>
          </a:xfrm>
          <a:prstGeom prst="rect">
            <a:avLst/>
          </a:prstGeom>
        </p:spPr>
        <p:txBody>
          <a:bodyPr vert="horz" lIns="0" tIns="0" rIns="36000" bIns="0" rtlCol="0" anchor="ctr" anchorCtr="0">
            <a:no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20</a:t>
            </a:r>
          </a:p>
        </p:txBody>
      </p:sp>
      <p:sp>
        <p:nvSpPr>
          <p:cNvPr id="52" name="Text 10">
            <a:extLst>
              <a:ext uri="{FF2B5EF4-FFF2-40B4-BE49-F238E27FC236}">
                <a16:creationId xmlns:a16="http://schemas.microsoft.com/office/drawing/2014/main" id="{2D4A75A7-E853-7F45-BD0B-A361DA73527A}"/>
              </a:ext>
            </a:extLst>
          </p:cNvPr>
          <p:cNvSpPr>
            <a:spLocks noGrp="1"/>
          </p:cNvSpPr>
          <p:nvPr/>
        </p:nvSpPr>
        <p:spPr bwMode="gray">
          <a:xfrm>
            <a:off x="4561891" y="4420948"/>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Termine &amp; Next</a:t>
            </a:r>
          </a:p>
        </p:txBody>
      </p:sp>
      <p:sp>
        <p:nvSpPr>
          <p:cNvPr id="53" name="Nr. 10">
            <a:extLst>
              <a:ext uri="{FF2B5EF4-FFF2-40B4-BE49-F238E27FC236}">
                <a16:creationId xmlns:a16="http://schemas.microsoft.com/office/drawing/2014/main" id="{06610176-AB7F-FC44-AC67-C9A24D80053F}"/>
              </a:ext>
            </a:extLst>
          </p:cNvPr>
          <p:cNvSpPr>
            <a:spLocks noGrp="1"/>
          </p:cNvSpPr>
          <p:nvPr/>
        </p:nvSpPr>
        <p:spPr bwMode="gray">
          <a:xfrm>
            <a:off x="7620089" y="4420948"/>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24</a:t>
            </a:r>
          </a:p>
        </p:txBody>
      </p:sp>
      <p:sp>
        <p:nvSpPr>
          <p:cNvPr id="54" name="Linie 1">
            <a:extLst>
              <a:ext uri="{FF2B5EF4-FFF2-40B4-BE49-F238E27FC236}">
                <a16:creationId xmlns:a16="http://schemas.microsoft.com/office/drawing/2014/main" id="{8EF7F99D-EF76-9242-983F-D008C4BCCAEB}"/>
              </a:ext>
            </a:extLst>
          </p:cNvPr>
          <p:cNvSpPr>
            <a:spLocks noGrp="1"/>
          </p:cNvSpPr>
          <p:nvPr/>
        </p:nvSpPr>
        <p:spPr bwMode="gray">
          <a:xfrm>
            <a:off x="3809029" y="2671200"/>
            <a:ext cx="3600" cy="2124000"/>
          </a:xfrm>
          <a:prstGeom prst="rect">
            <a:avLst/>
          </a:prstGeom>
          <a:solidFill>
            <a:schemeClr val="bg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r>
              <a:rPr lang="de-DE">
                <a:latin typeface="Arial" panose="020B0604020202020204" pitchFamily="34" charset="0"/>
              </a:rPr>
              <a:t> </a:t>
            </a:r>
          </a:p>
        </p:txBody>
      </p:sp>
      <p:sp>
        <p:nvSpPr>
          <p:cNvPr id="55" name="Linie 2">
            <a:extLst>
              <a:ext uri="{FF2B5EF4-FFF2-40B4-BE49-F238E27FC236}">
                <a16:creationId xmlns:a16="http://schemas.microsoft.com/office/drawing/2014/main" id="{2B3FC550-FEC5-C94F-B817-EAC55B19ED2C}"/>
              </a:ext>
            </a:extLst>
          </p:cNvPr>
          <p:cNvSpPr>
            <a:spLocks noGrp="1"/>
          </p:cNvSpPr>
          <p:nvPr/>
        </p:nvSpPr>
        <p:spPr bwMode="gray">
          <a:xfrm>
            <a:off x="7618291" y="2671200"/>
            <a:ext cx="3600" cy="2124000"/>
          </a:xfrm>
          <a:prstGeom prst="rect">
            <a:avLst/>
          </a:prstGeom>
          <a:solidFill>
            <a:schemeClr val="bg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r>
              <a:rPr lang="de-DE">
                <a:latin typeface="Arial" panose="020B0604020202020204" pitchFamily="34" charset="0"/>
              </a:rPr>
              <a:t> </a:t>
            </a:r>
          </a:p>
        </p:txBody>
      </p:sp>
      <p:sp>
        <p:nvSpPr>
          <p:cNvPr id="58" name="Text 1">
            <a:extLst>
              <a:ext uri="{FF2B5EF4-FFF2-40B4-BE49-F238E27FC236}">
                <a16:creationId xmlns:a16="http://schemas.microsoft.com/office/drawing/2014/main" id="{2E510D09-F614-F047-9229-6F7C3CBABD0C}"/>
              </a:ext>
            </a:extLst>
          </p:cNvPr>
          <p:cNvSpPr>
            <a:spLocks noGrp="1"/>
          </p:cNvSpPr>
          <p:nvPr/>
        </p:nvSpPr>
        <p:spPr bwMode="gray">
          <a:xfrm>
            <a:off x="10668610" y="471141"/>
            <a:ext cx="112334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AGENDA</a:t>
            </a:r>
          </a:p>
        </p:txBody>
      </p:sp>
    </p:spTree>
    <p:extLst>
      <p:ext uri="{BB962C8B-B14F-4D97-AF65-F5344CB8AC3E}">
        <p14:creationId xmlns:p14="http://schemas.microsoft.com/office/powerpoint/2010/main" val="300179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02E18B1-1921-6249-BAD1-73A0F6920C5A}"/>
              </a:ext>
            </a:extLst>
          </p:cNvPr>
          <p:cNvSpPr>
            <a:spLocks noGrp="1"/>
          </p:cNvSpPr>
          <p:nvPr>
            <p:ph type="title"/>
          </p:nvPr>
        </p:nvSpPr>
        <p:spPr>
          <a:xfrm>
            <a:off x="755998" y="468000"/>
            <a:ext cx="11037600" cy="332399"/>
          </a:xfrm>
        </p:spPr>
        <p:txBody>
          <a:bodyPr/>
          <a:lstStyle/>
          <a:p>
            <a:r>
              <a:rPr lang="de-DE"/>
              <a:t>Inhaltsverzeichnis mit Tabellenstruktur</a:t>
            </a:r>
          </a:p>
        </p:txBody>
      </p:sp>
      <p:sp>
        <p:nvSpPr>
          <p:cNvPr id="3" name="Date Placeholder 2">
            <a:extLst>
              <a:ext uri="{FF2B5EF4-FFF2-40B4-BE49-F238E27FC236}">
                <a16:creationId xmlns:a16="http://schemas.microsoft.com/office/drawing/2014/main" id="{131E05CB-E779-7742-90F6-2A40AE832389}"/>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F94A7E80-48E7-E044-984B-89E74F9E5EA9}"/>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64490D8B-A48B-D645-B190-89C1E001B0EA}"/>
              </a:ext>
            </a:extLst>
          </p:cNvPr>
          <p:cNvSpPr>
            <a:spLocks noGrp="1"/>
          </p:cNvSpPr>
          <p:nvPr>
            <p:ph type="sldNum" sz="quarter" idx="22"/>
          </p:nvPr>
        </p:nvSpPr>
        <p:spPr/>
        <p:txBody>
          <a:bodyPr/>
          <a:lstStyle/>
          <a:p>
            <a:fld id="{02CEFE82-39F2-4F47-8A0C-D5AB3496FA5C}" type="slidenum">
              <a:rPr lang="de-DE" noProof="0" smtClean="0"/>
              <a:pPr/>
              <a:t>13</a:t>
            </a:fld>
            <a:endParaRPr lang="de-DE" noProof="0"/>
          </a:p>
        </p:txBody>
      </p:sp>
      <p:graphicFrame>
        <p:nvGraphicFramePr>
          <p:cNvPr id="12" name="Tabelle 34">
            <a:extLst>
              <a:ext uri="{FF2B5EF4-FFF2-40B4-BE49-F238E27FC236}">
                <a16:creationId xmlns:a16="http://schemas.microsoft.com/office/drawing/2014/main" id="{0C7B3E55-2D98-3C4F-8716-883225B07D0B}"/>
              </a:ext>
            </a:extLst>
          </p:cNvPr>
          <p:cNvGraphicFramePr>
            <a:graphicFrameLocks noGrp="1"/>
          </p:cNvGraphicFramePr>
          <p:nvPr>
            <p:extLst>
              <p:ext uri="{D42A27DB-BD31-4B8C-83A1-F6EECF244321}">
                <p14:modId xmlns:p14="http://schemas.microsoft.com/office/powerpoint/2010/main" val="1635944469"/>
              </p:ext>
            </p:extLst>
          </p:nvPr>
        </p:nvGraphicFramePr>
        <p:xfrm>
          <a:off x="755998" y="1476375"/>
          <a:ext cx="11035953" cy="1728000"/>
        </p:xfrm>
        <a:graphic>
          <a:graphicData uri="http://schemas.openxmlformats.org/drawingml/2006/table">
            <a:tbl>
              <a:tblPr firstRow="1" bandRow="1"/>
              <a:tblGrid>
                <a:gridCol w="379086">
                  <a:extLst>
                    <a:ext uri="{9D8B030D-6E8A-4147-A177-3AD203B41FA5}">
                      <a16:colId xmlns:a16="http://schemas.microsoft.com/office/drawing/2014/main" val="3961075924"/>
                    </a:ext>
                  </a:extLst>
                </a:gridCol>
                <a:gridCol w="2727867">
                  <a:extLst>
                    <a:ext uri="{9D8B030D-6E8A-4147-A177-3AD203B41FA5}">
                      <a16:colId xmlns:a16="http://schemas.microsoft.com/office/drawing/2014/main" val="1412410726"/>
                    </a:ext>
                  </a:extLst>
                </a:gridCol>
                <a:gridCol w="836546">
                  <a:extLst>
                    <a:ext uri="{9D8B030D-6E8A-4147-A177-3AD203B41FA5}">
                      <a16:colId xmlns:a16="http://schemas.microsoft.com/office/drawing/2014/main" val="1153898210"/>
                    </a:ext>
                  </a:extLst>
                </a:gridCol>
                <a:gridCol w="400087">
                  <a:extLst>
                    <a:ext uri="{9D8B030D-6E8A-4147-A177-3AD203B41FA5}">
                      <a16:colId xmlns:a16="http://schemas.microsoft.com/office/drawing/2014/main" val="564387953"/>
                    </a:ext>
                  </a:extLst>
                </a:gridCol>
                <a:gridCol w="2727867">
                  <a:extLst>
                    <a:ext uri="{9D8B030D-6E8A-4147-A177-3AD203B41FA5}">
                      <a16:colId xmlns:a16="http://schemas.microsoft.com/office/drawing/2014/main" val="636007280"/>
                    </a:ext>
                  </a:extLst>
                </a:gridCol>
                <a:gridCol w="836546">
                  <a:extLst>
                    <a:ext uri="{9D8B030D-6E8A-4147-A177-3AD203B41FA5}">
                      <a16:colId xmlns:a16="http://schemas.microsoft.com/office/drawing/2014/main" val="1610616104"/>
                    </a:ext>
                  </a:extLst>
                </a:gridCol>
                <a:gridCol w="400087">
                  <a:extLst>
                    <a:ext uri="{9D8B030D-6E8A-4147-A177-3AD203B41FA5}">
                      <a16:colId xmlns:a16="http://schemas.microsoft.com/office/drawing/2014/main" val="3349091038"/>
                    </a:ext>
                  </a:extLst>
                </a:gridCol>
                <a:gridCol w="2727867">
                  <a:extLst>
                    <a:ext uri="{9D8B030D-6E8A-4147-A177-3AD203B41FA5}">
                      <a16:colId xmlns:a16="http://schemas.microsoft.com/office/drawing/2014/main" val="3677875900"/>
                    </a:ext>
                  </a:extLst>
                </a:gridCol>
              </a:tblGrid>
              <a:tr h="432000">
                <a:tc gridSpan="2">
                  <a:txBody>
                    <a:bodyPr/>
                    <a:lstStyle/>
                    <a:p>
                      <a:pPr algn="l"/>
                      <a:r>
                        <a:rPr lang="de-DE" sz="1800" b="0" i="0" dirty="0">
                          <a:solidFill>
                            <a:schemeClr val="tx1"/>
                          </a:solidFill>
                          <a:latin typeface="+mj-lt"/>
                          <a:cs typeface="Arial" panose="020B0604020202020204" pitchFamily="34" charset="0"/>
                        </a:rPr>
                        <a:t>Kapitelüberschrift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mj-lt"/>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gridSpan="2">
                  <a:txBody>
                    <a:bodyPr/>
                    <a:lstStyle/>
                    <a:p>
                      <a:pPr marL="0" algn="l" defTabSz="914400" rtl="0" eaLnBrk="1" latinLnBrk="0" hangingPunct="1"/>
                      <a:r>
                        <a:rPr lang="de-DE" sz="1800" b="0" i="0" kern="1200">
                          <a:solidFill>
                            <a:schemeClr val="tx1"/>
                          </a:solidFill>
                          <a:latin typeface="+mj-lt"/>
                          <a:ea typeface="+mn-ea"/>
                          <a:cs typeface="Arial" panose="020B0604020202020204" pitchFamily="34" charset="0"/>
                        </a:rPr>
                        <a:t>Kapitelüberschrift</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err="1">
                          <a:solidFill>
                            <a:schemeClr val="tx1"/>
                          </a:solidFill>
                          <a:latin typeface="Arial" panose="020B0604020202020204" pitchFamily="34" charset="0"/>
                          <a:ea typeface="+mn-ea"/>
                          <a:cs typeface="Arial" panose="020B0604020202020204" pitchFamily="34" charset="0"/>
                        </a:rPr>
                        <a:t>Agendapunkt</a:t>
                      </a:r>
                      <a:endParaRPr lang="de-DE" sz="1800" b="0" i="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err="1">
                          <a:solidFill>
                            <a:schemeClr val="tx1"/>
                          </a:solidFill>
                          <a:latin typeface="Arial" panose="020B0604020202020204" pitchFamily="34" charset="0"/>
                          <a:ea typeface="+mn-ea"/>
                          <a:cs typeface="Arial" panose="020B0604020202020204" pitchFamily="34" charset="0"/>
                        </a:rPr>
                        <a:t>Agendapunkt</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err="1">
                          <a:solidFill>
                            <a:schemeClr val="tx1"/>
                          </a:solidFill>
                          <a:latin typeface="Arial" panose="020B0604020202020204" pitchFamily="34" charset="0"/>
                          <a:ea typeface="+mn-ea"/>
                          <a:cs typeface="Arial" panose="020B0604020202020204" pitchFamily="34" charset="0"/>
                        </a:rPr>
                        <a:t>Agendapunkt</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err="1">
                          <a:solidFill>
                            <a:schemeClr val="tx1"/>
                          </a:solidFill>
                          <a:latin typeface="Arial" panose="020B0604020202020204" pitchFamily="34" charset="0"/>
                          <a:ea typeface="+mn-ea"/>
                          <a:cs typeface="Arial" panose="020B0604020202020204" pitchFamily="34" charset="0"/>
                        </a:rPr>
                        <a:t>Agendapunkt</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err="1">
                          <a:solidFill>
                            <a:schemeClr val="tx1"/>
                          </a:solidFill>
                          <a:latin typeface="Arial" panose="020B0604020202020204" pitchFamily="34" charset="0"/>
                          <a:ea typeface="+mn-ea"/>
                          <a:cs typeface="Arial" panose="020B0604020202020204" pitchFamily="34" charset="0"/>
                        </a:rPr>
                        <a:t>Agendapunkt</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tx1"/>
                        </a:solidFill>
                        <a:latin typeface="Arial" panose="020B0604020202020204" pitchFamily="34" charset="0"/>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1932348"/>
                  </a:ext>
                </a:extLst>
              </a:tr>
            </a:tbl>
          </a:graphicData>
        </a:graphic>
      </p:graphicFrame>
      <p:sp>
        <p:nvSpPr>
          <p:cNvPr id="20" name="Text 1">
            <a:extLst>
              <a:ext uri="{FF2B5EF4-FFF2-40B4-BE49-F238E27FC236}">
                <a16:creationId xmlns:a16="http://schemas.microsoft.com/office/drawing/2014/main" id="{8D30ACAA-CFFB-C540-B17D-D72050306F9B}"/>
              </a:ext>
            </a:extLst>
          </p:cNvPr>
          <p:cNvSpPr>
            <a:spLocks noGrp="1"/>
          </p:cNvSpPr>
          <p:nvPr/>
        </p:nvSpPr>
        <p:spPr bwMode="gray">
          <a:xfrm>
            <a:off x="10668610" y="471141"/>
            <a:ext cx="112334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AGENDA</a:t>
            </a:r>
          </a:p>
        </p:txBody>
      </p:sp>
    </p:spTree>
    <p:extLst>
      <p:ext uri="{BB962C8B-B14F-4D97-AF65-F5344CB8AC3E}">
        <p14:creationId xmlns:p14="http://schemas.microsoft.com/office/powerpoint/2010/main" val="379128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02E18B1-1921-6249-BAD1-73A0F6920C5A}"/>
              </a:ext>
            </a:extLst>
          </p:cNvPr>
          <p:cNvSpPr>
            <a:spLocks noGrp="1"/>
          </p:cNvSpPr>
          <p:nvPr>
            <p:ph type="title"/>
          </p:nvPr>
        </p:nvSpPr>
        <p:spPr>
          <a:xfrm>
            <a:off x="755998" y="468000"/>
            <a:ext cx="11037600" cy="332399"/>
          </a:xfrm>
        </p:spPr>
        <p:txBody>
          <a:bodyPr/>
          <a:lstStyle/>
          <a:p>
            <a:r>
              <a:rPr lang="de-DE"/>
              <a:t>Inhaltsverzeichnis mit Tabellenstruktur</a:t>
            </a:r>
          </a:p>
        </p:txBody>
      </p:sp>
      <p:sp>
        <p:nvSpPr>
          <p:cNvPr id="3" name="Date Placeholder 2">
            <a:extLst>
              <a:ext uri="{FF2B5EF4-FFF2-40B4-BE49-F238E27FC236}">
                <a16:creationId xmlns:a16="http://schemas.microsoft.com/office/drawing/2014/main" id="{131E05CB-E779-7742-90F6-2A40AE832389}"/>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F94A7E80-48E7-E044-984B-89E74F9E5EA9}"/>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64490D8B-A48B-D645-B190-89C1E001B0EA}"/>
              </a:ext>
            </a:extLst>
          </p:cNvPr>
          <p:cNvSpPr>
            <a:spLocks noGrp="1"/>
          </p:cNvSpPr>
          <p:nvPr>
            <p:ph type="sldNum" sz="quarter" idx="22"/>
          </p:nvPr>
        </p:nvSpPr>
        <p:spPr/>
        <p:txBody>
          <a:bodyPr/>
          <a:lstStyle/>
          <a:p>
            <a:fld id="{02CEFE82-39F2-4F47-8A0C-D5AB3496FA5C}" type="slidenum">
              <a:rPr lang="de-DE" noProof="0" smtClean="0"/>
              <a:pPr/>
              <a:t>14</a:t>
            </a:fld>
            <a:endParaRPr lang="de-DE" noProof="0"/>
          </a:p>
        </p:txBody>
      </p:sp>
      <p:graphicFrame>
        <p:nvGraphicFramePr>
          <p:cNvPr id="12" name="Tabelle 34">
            <a:extLst>
              <a:ext uri="{FF2B5EF4-FFF2-40B4-BE49-F238E27FC236}">
                <a16:creationId xmlns:a16="http://schemas.microsoft.com/office/drawing/2014/main" id="{0C7B3E55-2D98-3C4F-8716-883225B07D0B}"/>
              </a:ext>
            </a:extLst>
          </p:cNvPr>
          <p:cNvGraphicFramePr>
            <a:graphicFrameLocks noGrp="1"/>
          </p:cNvGraphicFramePr>
          <p:nvPr>
            <p:extLst>
              <p:ext uri="{D42A27DB-BD31-4B8C-83A1-F6EECF244321}">
                <p14:modId xmlns:p14="http://schemas.microsoft.com/office/powerpoint/2010/main" val="1294371976"/>
              </p:ext>
            </p:extLst>
          </p:nvPr>
        </p:nvGraphicFramePr>
        <p:xfrm>
          <a:off x="754350" y="1476375"/>
          <a:ext cx="11037600" cy="3024000"/>
        </p:xfrm>
        <a:graphic>
          <a:graphicData uri="http://schemas.openxmlformats.org/drawingml/2006/table">
            <a:tbl>
              <a:tblPr firstRow="1" bandRow="1"/>
              <a:tblGrid>
                <a:gridCol w="379142">
                  <a:extLst>
                    <a:ext uri="{9D8B030D-6E8A-4147-A177-3AD203B41FA5}">
                      <a16:colId xmlns:a16="http://schemas.microsoft.com/office/drawing/2014/main" val="3961075924"/>
                    </a:ext>
                  </a:extLst>
                </a:gridCol>
                <a:gridCol w="2728274">
                  <a:extLst>
                    <a:ext uri="{9D8B030D-6E8A-4147-A177-3AD203B41FA5}">
                      <a16:colId xmlns:a16="http://schemas.microsoft.com/office/drawing/2014/main" val="1412410726"/>
                    </a:ext>
                  </a:extLst>
                </a:gridCol>
                <a:gridCol w="836671">
                  <a:extLst>
                    <a:ext uri="{9D8B030D-6E8A-4147-A177-3AD203B41FA5}">
                      <a16:colId xmlns:a16="http://schemas.microsoft.com/office/drawing/2014/main" val="1153898210"/>
                    </a:ext>
                  </a:extLst>
                </a:gridCol>
                <a:gridCol w="400147">
                  <a:extLst>
                    <a:ext uri="{9D8B030D-6E8A-4147-A177-3AD203B41FA5}">
                      <a16:colId xmlns:a16="http://schemas.microsoft.com/office/drawing/2014/main" val="564387953"/>
                    </a:ext>
                  </a:extLst>
                </a:gridCol>
                <a:gridCol w="2728274">
                  <a:extLst>
                    <a:ext uri="{9D8B030D-6E8A-4147-A177-3AD203B41FA5}">
                      <a16:colId xmlns:a16="http://schemas.microsoft.com/office/drawing/2014/main" val="636007280"/>
                    </a:ext>
                  </a:extLst>
                </a:gridCol>
                <a:gridCol w="836671">
                  <a:extLst>
                    <a:ext uri="{9D8B030D-6E8A-4147-A177-3AD203B41FA5}">
                      <a16:colId xmlns:a16="http://schemas.microsoft.com/office/drawing/2014/main" val="1610616104"/>
                    </a:ext>
                  </a:extLst>
                </a:gridCol>
                <a:gridCol w="400147">
                  <a:extLst>
                    <a:ext uri="{9D8B030D-6E8A-4147-A177-3AD203B41FA5}">
                      <a16:colId xmlns:a16="http://schemas.microsoft.com/office/drawing/2014/main" val="3349091038"/>
                    </a:ext>
                  </a:extLst>
                </a:gridCol>
                <a:gridCol w="2728274">
                  <a:extLst>
                    <a:ext uri="{9D8B030D-6E8A-4147-A177-3AD203B41FA5}">
                      <a16:colId xmlns:a16="http://schemas.microsoft.com/office/drawing/2014/main" val="3677875900"/>
                    </a:ext>
                  </a:extLst>
                </a:gridCol>
              </a:tblGrid>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err="1">
                          <a:solidFill>
                            <a:schemeClr val="tx1"/>
                          </a:solidFill>
                          <a:latin typeface="Arial" panose="020B0604020202020204" pitchFamily="34" charset="0"/>
                          <a:ea typeface="+mn-ea"/>
                          <a:cs typeface="Arial" panose="020B0604020202020204" pitchFamily="34" charset="0"/>
                        </a:rPr>
                        <a:t>Agendapunkt</a:t>
                      </a:r>
                      <a:r>
                        <a:rPr lang="de-DE" sz="1800" b="0" i="0" kern="1200">
                          <a:solidFill>
                            <a:schemeClr val="tx1"/>
                          </a:solidFill>
                          <a:latin typeface="Arial" panose="020B0604020202020204" pitchFamily="34" charset="0"/>
                          <a:ea typeface="+mn-ea"/>
                          <a:cs typeface="Arial" panose="020B0604020202020204" pitchFamily="34" charset="0"/>
                        </a:rPr>
                        <a:t> eingeben</a:t>
                      </a: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1932348"/>
                  </a:ext>
                </a:extLst>
              </a:tr>
              <a:tr h="432000">
                <a:tc>
                  <a:txBody>
                    <a:bodyPr/>
                    <a:lstStyle/>
                    <a:p>
                      <a:pPr algn="r"/>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3771589"/>
                  </a:ext>
                </a:extLst>
              </a:tr>
              <a:tr h="432000">
                <a:tc>
                  <a:txBody>
                    <a:bodyPr/>
                    <a:lstStyle/>
                    <a:p>
                      <a:pPr algn="r"/>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dirty="0" err="1">
                          <a:solidFill>
                            <a:schemeClr val="tx1"/>
                          </a:solidFill>
                          <a:latin typeface="Arial" panose="020B0604020202020204" pitchFamily="34" charset="0"/>
                          <a:ea typeface="+mn-ea"/>
                          <a:cs typeface="Arial" panose="020B0604020202020204" pitchFamily="34" charset="0"/>
                        </a:rPr>
                        <a:t>Agendapunkt</a:t>
                      </a:r>
                      <a:r>
                        <a:rPr lang="de-DE" sz="1800" b="0" i="0" kern="1200" noProof="0" dirty="0">
                          <a:solidFill>
                            <a:schemeClr val="tx1"/>
                          </a:solidFill>
                          <a:latin typeface="Arial" panose="020B0604020202020204" pitchFamily="34" charset="0"/>
                          <a:ea typeface="+mn-ea"/>
                          <a:cs typeface="Arial" panose="020B0604020202020204" pitchFamily="34" charset="0"/>
                        </a:rPr>
                        <a:t> eingeben</a:t>
                      </a:r>
                      <a:endParaRPr lang="de-DE" sz="1800" b="0" i="0" kern="1200" dirty="0">
                        <a:solidFill>
                          <a:schemeClr val="tx1"/>
                        </a:solidFill>
                        <a:latin typeface="Arial" panose="020B0604020202020204" pitchFamily="34" charset="0"/>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119264"/>
                  </a:ext>
                </a:extLst>
              </a:tr>
              <a:tr h="432000">
                <a:tc>
                  <a:txBody>
                    <a:bodyPr/>
                    <a:lstStyle/>
                    <a:p>
                      <a:pPr algn="r"/>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0240168"/>
                  </a:ext>
                </a:extLst>
              </a:tr>
              <a:tr h="432000">
                <a:tc>
                  <a:txBody>
                    <a:bodyPr/>
                    <a:lstStyle/>
                    <a:p>
                      <a:pPr algn="r"/>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err="1">
                          <a:solidFill>
                            <a:schemeClr val="tx1"/>
                          </a:solidFill>
                          <a:latin typeface="Arial" panose="020B0604020202020204" pitchFamily="34" charset="0"/>
                          <a:ea typeface="+mn-ea"/>
                          <a:cs typeface="Arial" panose="020B0604020202020204" pitchFamily="34" charset="0"/>
                        </a:rPr>
                        <a:t>Agendapunkt</a:t>
                      </a:r>
                      <a:r>
                        <a:rPr lang="de-DE" sz="1800" b="0" i="0" kern="1200" noProof="0">
                          <a:solidFill>
                            <a:schemeClr val="tx1"/>
                          </a:solidFill>
                          <a:latin typeface="Arial" panose="020B0604020202020204" pitchFamily="34" charset="0"/>
                          <a:ea typeface="+mn-ea"/>
                          <a:cs typeface="Arial" panose="020B0604020202020204" pitchFamily="34" charset="0"/>
                        </a:rPr>
                        <a:t> eingeben</a:t>
                      </a:r>
                      <a:endParaRPr lang="de-DE" sz="1800" b="0" i="0" kern="120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tx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tx1"/>
                          </a:solidFill>
                          <a:latin typeface="Arial" panose="020B0604020202020204" pitchFamily="34" charset="0"/>
                          <a:ea typeface="+mn-ea"/>
                          <a:cs typeface="Arial" panose="020B0604020202020204" pitchFamily="34" charset="0"/>
                        </a:rPr>
                        <a:t>x</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dirty="0" err="1">
                          <a:solidFill>
                            <a:schemeClr val="tx1"/>
                          </a:solidFill>
                          <a:latin typeface="Arial" panose="020B0604020202020204" pitchFamily="34" charset="0"/>
                          <a:ea typeface="+mn-ea"/>
                          <a:cs typeface="Arial" panose="020B0604020202020204" pitchFamily="34" charset="0"/>
                        </a:rPr>
                        <a:t>Agendapunkt</a:t>
                      </a:r>
                      <a:r>
                        <a:rPr lang="de-DE" sz="1800" b="0" i="0" kern="1200" noProof="0" dirty="0">
                          <a:solidFill>
                            <a:schemeClr val="tx1"/>
                          </a:solidFill>
                          <a:latin typeface="Arial" panose="020B0604020202020204" pitchFamily="34" charset="0"/>
                          <a:ea typeface="+mn-ea"/>
                          <a:cs typeface="Arial" panose="020B0604020202020204" pitchFamily="34" charset="0"/>
                        </a:rPr>
                        <a:t> eingeben</a:t>
                      </a:r>
                      <a:endParaRPr lang="de-DE" sz="1800" b="0" i="0" kern="1200" dirty="0">
                        <a:solidFill>
                          <a:schemeClr val="tx1"/>
                        </a:solidFill>
                        <a:latin typeface="Arial" panose="020B0604020202020204" pitchFamily="34" charset="0"/>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1734006"/>
                  </a:ext>
                </a:extLst>
              </a:tr>
            </a:tbl>
          </a:graphicData>
        </a:graphic>
      </p:graphicFrame>
      <p:sp>
        <p:nvSpPr>
          <p:cNvPr id="20" name="Text 1">
            <a:extLst>
              <a:ext uri="{FF2B5EF4-FFF2-40B4-BE49-F238E27FC236}">
                <a16:creationId xmlns:a16="http://schemas.microsoft.com/office/drawing/2014/main" id="{BBF4F064-94D4-F340-91AC-1EF0A94588FD}"/>
              </a:ext>
            </a:extLst>
          </p:cNvPr>
          <p:cNvSpPr>
            <a:spLocks noGrp="1"/>
          </p:cNvSpPr>
          <p:nvPr/>
        </p:nvSpPr>
        <p:spPr bwMode="gray">
          <a:xfrm>
            <a:off x="10668610" y="471141"/>
            <a:ext cx="112334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AGENDA</a:t>
            </a:r>
          </a:p>
        </p:txBody>
      </p:sp>
    </p:spTree>
    <p:extLst>
      <p:ext uri="{BB962C8B-B14F-4D97-AF65-F5344CB8AC3E}">
        <p14:creationId xmlns:p14="http://schemas.microsoft.com/office/powerpoint/2010/main" val="269062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B2D6532-436A-E940-885A-986DDC7AB894}"/>
              </a:ext>
            </a:extLst>
          </p:cNvPr>
          <p:cNvSpPr>
            <a:spLocks noGrp="1"/>
          </p:cNvSpPr>
          <p:nvPr>
            <p:ph type="title"/>
          </p:nvPr>
        </p:nvSpPr>
        <p:spPr>
          <a:xfrm>
            <a:off x="755998" y="468000"/>
            <a:ext cx="11037600" cy="332399"/>
          </a:xfrm>
        </p:spPr>
        <p:txBody>
          <a:bodyPr/>
          <a:lstStyle/>
          <a:p>
            <a:r>
              <a:rPr lang="de-DE"/>
              <a:t>Agenda</a:t>
            </a:r>
          </a:p>
        </p:txBody>
      </p:sp>
      <p:sp>
        <p:nvSpPr>
          <p:cNvPr id="3" name="Date Placeholder 2">
            <a:extLst>
              <a:ext uri="{FF2B5EF4-FFF2-40B4-BE49-F238E27FC236}">
                <a16:creationId xmlns:a16="http://schemas.microsoft.com/office/drawing/2014/main" id="{1E93BDDF-961F-FF4C-A5C0-844E81565554}"/>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97C6092E-F562-3444-BD1C-14F66ABE63FE}"/>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65F00293-DBE2-BC4C-92CF-7015668CC6BB}"/>
              </a:ext>
            </a:extLst>
          </p:cNvPr>
          <p:cNvSpPr>
            <a:spLocks noGrp="1"/>
          </p:cNvSpPr>
          <p:nvPr>
            <p:ph type="sldNum" sz="quarter" idx="22"/>
          </p:nvPr>
        </p:nvSpPr>
        <p:spPr/>
        <p:txBody>
          <a:bodyPr/>
          <a:lstStyle/>
          <a:p>
            <a:fld id="{02CEFE82-39F2-4F47-8A0C-D5AB3496FA5C}" type="slidenum">
              <a:rPr lang="de-DE" noProof="0" smtClean="0"/>
              <a:pPr/>
              <a:t>15</a:t>
            </a:fld>
            <a:endParaRPr lang="de-DE" noProof="0"/>
          </a:p>
        </p:txBody>
      </p:sp>
      <p:sp>
        <p:nvSpPr>
          <p:cNvPr id="12" name="Dekorelement">
            <a:extLst>
              <a:ext uri="{FF2B5EF4-FFF2-40B4-BE49-F238E27FC236}">
                <a16:creationId xmlns:a16="http://schemas.microsoft.com/office/drawing/2014/main" id="{0EECBFE5-10E3-384C-B850-D00319956C5D}"/>
              </a:ext>
            </a:extLst>
          </p:cNvPr>
          <p:cNvSpPr>
            <a:spLocks noGrp="1"/>
          </p:cNvSpPr>
          <p:nvPr/>
        </p:nvSpPr>
        <p:spPr bwMode="gray">
          <a:xfrm>
            <a:off x="0" y="2671200"/>
            <a:ext cx="360000" cy="360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13" name="Text 1">
            <a:extLst>
              <a:ext uri="{FF2B5EF4-FFF2-40B4-BE49-F238E27FC236}">
                <a16:creationId xmlns:a16="http://schemas.microsoft.com/office/drawing/2014/main" id="{353439DB-516C-8B4C-AC56-CA6BC48D32A5}"/>
              </a:ext>
            </a:extLst>
          </p:cNvPr>
          <p:cNvSpPr>
            <a:spLocks noGrp="1"/>
          </p:cNvSpPr>
          <p:nvPr/>
        </p:nvSpPr>
        <p:spPr bwMode="gray">
          <a:xfrm>
            <a:off x="753089" y="2671200"/>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Begrüßung</a:t>
            </a:r>
          </a:p>
        </p:txBody>
      </p:sp>
      <p:sp>
        <p:nvSpPr>
          <p:cNvPr id="14" name="Nr. 1">
            <a:extLst>
              <a:ext uri="{FF2B5EF4-FFF2-40B4-BE49-F238E27FC236}">
                <a16:creationId xmlns:a16="http://schemas.microsoft.com/office/drawing/2014/main" id="{32DCA131-1346-7147-BFAC-FDCAC327201A}"/>
              </a:ext>
            </a:extLst>
          </p:cNvPr>
          <p:cNvSpPr>
            <a:spLocks noGrp="1"/>
          </p:cNvSpPr>
          <p:nvPr/>
        </p:nvSpPr>
        <p:spPr bwMode="gray">
          <a:xfrm>
            <a:off x="3809489" y="2671199"/>
            <a:ext cx="360000" cy="360000"/>
          </a:xfrm>
          <a:prstGeom prst="rect">
            <a:avLst/>
          </a:prstGeom>
        </p:spPr>
        <p:txBody>
          <a:bodyPr vert="horz" lIns="0" tIns="0" rIns="36000" bIns="0" rtlCol="0" anchor="ctr" anchorCtr="0">
            <a:no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01</a:t>
            </a:r>
          </a:p>
        </p:txBody>
      </p:sp>
      <p:sp>
        <p:nvSpPr>
          <p:cNvPr id="15" name="Text 2">
            <a:extLst>
              <a:ext uri="{FF2B5EF4-FFF2-40B4-BE49-F238E27FC236}">
                <a16:creationId xmlns:a16="http://schemas.microsoft.com/office/drawing/2014/main" id="{46FE6C33-DA6B-B242-96FD-3C7826712794}"/>
              </a:ext>
            </a:extLst>
          </p:cNvPr>
          <p:cNvSpPr>
            <a:spLocks noGrp="1"/>
          </p:cNvSpPr>
          <p:nvPr/>
        </p:nvSpPr>
        <p:spPr bwMode="gray">
          <a:xfrm>
            <a:off x="753089" y="3108637"/>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Vorstellung der Mitarbeiter</a:t>
            </a:r>
          </a:p>
        </p:txBody>
      </p:sp>
      <p:sp>
        <p:nvSpPr>
          <p:cNvPr id="16" name="Nr. 2">
            <a:extLst>
              <a:ext uri="{FF2B5EF4-FFF2-40B4-BE49-F238E27FC236}">
                <a16:creationId xmlns:a16="http://schemas.microsoft.com/office/drawing/2014/main" id="{AFB51F9B-DC3D-D146-A93B-96B9E33F8842}"/>
              </a:ext>
            </a:extLst>
          </p:cNvPr>
          <p:cNvSpPr>
            <a:spLocks noGrp="1"/>
          </p:cNvSpPr>
          <p:nvPr/>
        </p:nvSpPr>
        <p:spPr bwMode="gray">
          <a:xfrm>
            <a:off x="3809489" y="3108637"/>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02</a:t>
            </a:r>
          </a:p>
        </p:txBody>
      </p:sp>
      <p:sp>
        <p:nvSpPr>
          <p:cNvPr id="17" name="Text 3">
            <a:extLst>
              <a:ext uri="{FF2B5EF4-FFF2-40B4-BE49-F238E27FC236}">
                <a16:creationId xmlns:a16="http://schemas.microsoft.com/office/drawing/2014/main" id="{9D89048F-25D5-0D49-8AEE-D241F62ED976}"/>
              </a:ext>
            </a:extLst>
          </p:cNvPr>
          <p:cNvSpPr>
            <a:spLocks noGrp="1"/>
          </p:cNvSpPr>
          <p:nvPr/>
        </p:nvSpPr>
        <p:spPr bwMode="gray">
          <a:xfrm>
            <a:off x="753089" y="3546074"/>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News</a:t>
            </a:r>
          </a:p>
        </p:txBody>
      </p:sp>
      <p:sp>
        <p:nvSpPr>
          <p:cNvPr id="18" name="Nr. 3">
            <a:extLst>
              <a:ext uri="{FF2B5EF4-FFF2-40B4-BE49-F238E27FC236}">
                <a16:creationId xmlns:a16="http://schemas.microsoft.com/office/drawing/2014/main" id="{3352578E-A8DA-424D-9A2B-B12560608797}"/>
              </a:ext>
            </a:extLst>
          </p:cNvPr>
          <p:cNvSpPr>
            <a:spLocks noGrp="1"/>
          </p:cNvSpPr>
          <p:nvPr/>
        </p:nvSpPr>
        <p:spPr bwMode="gray">
          <a:xfrm>
            <a:off x="3809489" y="3546074"/>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05</a:t>
            </a:r>
          </a:p>
        </p:txBody>
      </p:sp>
      <p:sp>
        <p:nvSpPr>
          <p:cNvPr id="19" name="Text 4">
            <a:extLst>
              <a:ext uri="{FF2B5EF4-FFF2-40B4-BE49-F238E27FC236}">
                <a16:creationId xmlns:a16="http://schemas.microsoft.com/office/drawing/2014/main" id="{C4E758F6-C171-EF4E-9782-C365053714D9}"/>
              </a:ext>
            </a:extLst>
          </p:cNvPr>
          <p:cNvSpPr>
            <a:spLocks noGrp="1"/>
          </p:cNvSpPr>
          <p:nvPr/>
        </p:nvSpPr>
        <p:spPr bwMode="gray">
          <a:xfrm>
            <a:off x="753089" y="3983511"/>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Kleiner Mittagssnack</a:t>
            </a:r>
          </a:p>
        </p:txBody>
      </p:sp>
      <p:sp>
        <p:nvSpPr>
          <p:cNvPr id="20" name="Nr. 4">
            <a:extLst>
              <a:ext uri="{FF2B5EF4-FFF2-40B4-BE49-F238E27FC236}">
                <a16:creationId xmlns:a16="http://schemas.microsoft.com/office/drawing/2014/main" id="{73F9B52D-7BDF-4048-90CA-8F96E4C744E5}"/>
              </a:ext>
            </a:extLst>
          </p:cNvPr>
          <p:cNvSpPr>
            <a:spLocks noGrp="1"/>
          </p:cNvSpPr>
          <p:nvPr/>
        </p:nvSpPr>
        <p:spPr bwMode="gray">
          <a:xfrm>
            <a:off x="3809489" y="3983511"/>
            <a:ext cx="360000" cy="360000"/>
          </a:xfrm>
          <a:prstGeom prst="rect">
            <a:avLst/>
          </a:prstGeom>
        </p:spPr>
        <p:txBody>
          <a:bodyPr vert="horz" lIns="0" tIns="0" rIns="36000" bIns="0" rtlCol="0" anchor="ctr" anchorCtr="0">
            <a:no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08</a:t>
            </a:r>
          </a:p>
        </p:txBody>
      </p:sp>
      <p:sp>
        <p:nvSpPr>
          <p:cNvPr id="21" name="Text 5">
            <a:extLst>
              <a:ext uri="{FF2B5EF4-FFF2-40B4-BE49-F238E27FC236}">
                <a16:creationId xmlns:a16="http://schemas.microsoft.com/office/drawing/2014/main" id="{CA205786-BF8A-2F4B-8A1C-9AB60F8A8E2B}"/>
              </a:ext>
            </a:extLst>
          </p:cNvPr>
          <p:cNvSpPr>
            <a:spLocks noGrp="1"/>
          </p:cNvSpPr>
          <p:nvPr/>
        </p:nvSpPr>
        <p:spPr bwMode="gray">
          <a:xfrm>
            <a:off x="753089" y="4420948"/>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Vision, Strategie und Maßnahmen</a:t>
            </a:r>
          </a:p>
        </p:txBody>
      </p:sp>
      <p:sp>
        <p:nvSpPr>
          <p:cNvPr id="22" name="Nr. 5">
            <a:extLst>
              <a:ext uri="{FF2B5EF4-FFF2-40B4-BE49-F238E27FC236}">
                <a16:creationId xmlns:a16="http://schemas.microsoft.com/office/drawing/2014/main" id="{765B752B-9CD1-C040-8FE4-EAECEF40ABAF}"/>
              </a:ext>
            </a:extLst>
          </p:cNvPr>
          <p:cNvSpPr>
            <a:spLocks noGrp="1"/>
          </p:cNvSpPr>
          <p:nvPr/>
        </p:nvSpPr>
        <p:spPr bwMode="gray">
          <a:xfrm>
            <a:off x="3809489" y="4420948"/>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10</a:t>
            </a:r>
          </a:p>
        </p:txBody>
      </p:sp>
      <p:sp>
        <p:nvSpPr>
          <p:cNvPr id="23" name="Text 6">
            <a:extLst>
              <a:ext uri="{FF2B5EF4-FFF2-40B4-BE49-F238E27FC236}">
                <a16:creationId xmlns:a16="http://schemas.microsoft.com/office/drawing/2014/main" id="{06375B5F-676B-F54A-AE40-E86BE78F21CA}"/>
              </a:ext>
            </a:extLst>
          </p:cNvPr>
          <p:cNvSpPr>
            <a:spLocks noGrp="1"/>
          </p:cNvSpPr>
          <p:nvPr/>
        </p:nvSpPr>
        <p:spPr bwMode="gray">
          <a:xfrm>
            <a:off x="4561891" y="2671200"/>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Tallence Scoutprogramm</a:t>
            </a:r>
          </a:p>
        </p:txBody>
      </p:sp>
      <p:sp>
        <p:nvSpPr>
          <p:cNvPr id="24" name="Nr. 6">
            <a:extLst>
              <a:ext uri="{FF2B5EF4-FFF2-40B4-BE49-F238E27FC236}">
                <a16:creationId xmlns:a16="http://schemas.microsoft.com/office/drawing/2014/main" id="{BB5E370E-CAE3-D248-82DE-490163FCD1CB}"/>
              </a:ext>
            </a:extLst>
          </p:cNvPr>
          <p:cNvSpPr>
            <a:spLocks noGrp="1"/>
          </p:cNvSpPr>
          <p:nvPr/>
        </p:nvSpPr>
        <p:spPr bwMode="gray">
          <a:xfrm>
            <a:off x="7620089" y="2671200"/>
            <a:ext cx="360000" cy="360000"/>
          </a:xfrm>
          <a:prstGeom prst="rect">
            <a:avLst/>
          </a:prstGeom>
        </p:spPr>
        <p:txBody>
          <a:bodyPr vert="horz" lIns="0" tIns="0" rIns="36000" bIns="0" rtlCol="0" anchor="ctr" anchorCtr="0">
            <a:no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11</a:t>
            </a:r>
          </a:p>
        </p:txBody>
      </p:sp>
      <p:sp>
        <p:nvSpPr>
          <p:cNvPr id="25" name="Text 7">
            <a:extLst>
              <a:ext uri="{FF2B5EF4-FFF2-40B4-BE49-F238E27FC236}">
                <a16:creationId xmlns:a16="http://schemas.microsoft.com/office/drawing/2014/main" id="{3CD978E6-B8C4-2047-8196-A7D24E086012}"/>
              </a:ext>
            </a:extLst>
          </p:cNvPr>
          <p:cNvSpPr>
            <a:spLocks noGrp="1"/>
          </p:cNvSpPr>
          <p:nvPr/>
        </p:nvSpPr>
        <p:spPr bwMode="gray">
          <a:xfrm>
            <a:off x="4561891" y="3108637"/>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Abschlussarbeit “</a:t>
            </a:r>
            <a:r>
              <a:rPr lang="de-DE" noProof="1">
                <a:latin typeface="Arial" panose="020B0604020202020204" pitchFamily="34" charset="0"/>
              </a:rPr>
              <a:t>HomeOffice</a:t>
            </a:r>
            <a:r>
              <a:rPr lang="de-DE">
                <a:latin typeface="Arial" panose="020B0604020202020204" pitchFamily="34" charset="0"/>
              </a:rPr>
              <a:t>”</a:t>
            </a:r>
          </a:p>
        </p:txBody>
      </p:sp>
      <p:sp>
        <p:nvSpPr>
          <p:cNvPr id="26" name="Nr. 7">
            <a:extLst>
              <a:ext uri="{FF2B5EF4-FFF2-40B4-BE49-F238E27FC236}">
                <a16:creationId xmlns:a16="http://schemas.microsoft.com/office/drawing/2014/main" id="{57975530-CD68-6248-BD0D-32529EC6457D}"/>
              </a:ext>
            </a:extLst>
          </p:cNvPr>
          <p:cNvSpPr>
            <a:spLocks noGrp="1"/>
          </p:cNvSpPr>
          <p:nvPr/>
        </p:nvSpPr>
        <p:spPr bwMode="gray">
          <a:xfrm>
            <a:off x="7620089" y="3108637"/>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13</a:t>
            </a:r>
          </a:p>
        </p:txBody>
      </p:sp>
      <p:sp>
        <p:nvSpPr>
          <p:cNvPr id="27" name="Text 8">
            <a:extLst>
              <a:ext uri="{FF2B5EF4-FFF2-40B4-BE49-F238E27FC236}">
                <a16:creationId xmlns:a16="http://schemas.microsoft.com/office/drawing/2014/main" id="{9CB853AE-D208-9A49-9AF5-C1FE1E18BBC9}"/>
              </a:ext>
            </a:extLst>
          </p:cNvPr>
          <p:cNvSpPr>
            <a:spLocks noGrp="1"/>
          </p:cNvSpPr>
          <p:nvPr/>
        </p:nvSpPr>
        <p:spPr bwMode="gray">
          <a:xfrm>
            <a:off x="4561891" y="3546074"/>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Social</a:t>
            </a:r>
            <a:r>
              <a:rPr lang="de-DE">
                <a:latin typeface="Arial" panose="020B0604020202020204" pitchFamily="34" charset="0"/>
              </a:rPr>
              <a:t> Media Strategie</a:t>
            </a:r>
          </a:p>
        </p:txBody>
      </p:sp>
      <p:sp>
        <p:nvSpPr>
          <p:cNvPr id="28" name="Nr. 8">
            <a:extLst>
              <a:ext uri="{FF2B5EF4-FFF2-40B4-BE49-F238E27FC236}">
                <a16:creationId xmlns:a16="http://schemas.microsoft.com/office/drawing/2014/main" id="{D25C5036-EEB3-A24E-B548-5B03FD6037A9}"/>
              </a:ext>
            </a:extLst>
          </p:cNvPr>
          <p:cNvSpPr>
            <a:spLocks noGrp="1"/>
          </p:cNvSpPr>
          <p:nvPr/>
        </p:nvSpPr>
        <p:spPr bwMode="gray">
          <a:xfrm>
            <a:off x="7620089" y="3546074"/>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14</a:t>
            </a:r>
          </a:p>
        </p:txBody>
      </p:sp>
      <p:sp>
        <p:nvSpPr>
          <p:cNvPr id="29" name="Text 9">
            <a:extLst>
              <a:ext uri="{FF2B5EF4-FFF2-40B4-BE49-F238E27FC236}">
                <a16:creationId xmlns:a16="http://schemas.microsoft.com/office/drawing/2014/main" id="{46D15EB2-87A1-9E40-9C37-612860C84F8D}"/>
              </a:ext>
            </a:extLst>
          </p:cNvPr>
          <p:cNvSpPr>
            <a:spLocks noGrp="1"/>
          </p:cNvSpPr>
          <p:nvPr/>
        </p:nvSpPr>
        <p:spPr bwMode="gray">
          <a:xfrm>
            <a:off x="4561891" y="3983511"/>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Ausbau Standorte</a:t>
            </a:r>
          </a:p>
        </p:txBody>
      </p:sp>
      <p:sp>
        <p:nvSpPr>
          <p:cNvPr id="30" name="Nr. 9">
            <a:extLst>
              <a:ext uri="{FF2B5EF4-FFF2-40B4-BE49-F238E27FC236}">
                <a16:creationId xmlns:a16="http://schemas.microsoft.com/office/drawing/2014/main" id="{27A64186-90C3-1643-BB9C-F6A53FFAC6D6}"/>
              </a:ext>
            </a:extLst>
          </p:cNvPr>
          <p:cNvSpPr>
            <a:spLocks noGrp="1"/>
          </p:cNvSpPr>
          <p:nvPr/>
        </p:nvSpPr>
        <p:spPr bwMode="gray">
          <a:xfrm>
            <a:off x="7620089" y="3983511"/>
            <a:ext cx="360000" cy="360000"/>
          </a:xfrm>
          <a:prstGeom prst="rect">
            <a:avLst/>
          </a:prstGeom>
        </p:spPr>
        <p:txBody>
          <a:bodyPr vert="horz" lIns="0" tIns="0" rIns="36000" bIns="0" rtlCol="0" anchor="ctr" anchorCtr="0">
            <a:no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20</a:t>
            </a:r>
          </a:p>
        </p:txBody>
      </p:sp>
      <p:sp>
        <p:nvSpPr>
          <p:cNvPr id="31" name="Text 10">
            <a:extLst>
              <a:ext uri="{FF2B5EF4-FFF2-40B4-BE49-F238E27FC236}">
                <a16:creationId xmlns:a16="http://schemas.microsoft.com/office/drawing/2014/main" id="{35338536-2A2D-5548-9448-13041ECB7C9E}"/>
              </a:ext>
            </a:extLst>
          </p:cNvPr>
          <p:cNvSpPr>
            <a:spLocks noGrp="1"/>
          </p:cNvSpPr>
          <p:nvPr/>
        </p:nvSpPr>
        <p:spPr bwMode="gray">
          <a:xfrm>
            <a:off x="4561891" y="4420948"/>
            <a:ext cx="30564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Termine &amp; Next</a:t>
            </a:r>
          </a:p>
        </p:txBody>
      </p:sp>
      <p:sp>
        <p:nvSpPr>
          <p:cNvPr id="32" name="Nr. 10">
            <a:extLst>
              <a:ext uri="{FF2B5EF4-FFF2-40B4-BE49-F238E27FC236}">
                <a16:creationId xmlns:a16="http://schemas.microsoft.com/office/drawing/2014/main" id="{ABC3C05D-C953-D54B-9D2B-A84D7CC37894}"/>
              </a:ext>
            </a:extLst>
          </p:cNvPr>
          <p:cNvSpPr>
            <a:spLocks noGrp="1"/>
          </p:cNvSpPr>
          <p:nvPr/>
        </p:nvSpPr>
        <p:spPr bwMode="gray">
          <a:xfrm>
            <a:off x="7620089" y="4420948"/>
            <a:ext cx="360000" cy="360000"/>
          </a:xfrm>
          <a:prstGeom prst="rect">
            <a:avLst/>
          </a:prstGeom>
        </p:spPr>
        <p:txBody>
          <a:bodyPr vert="horz" lIns="0" tIns="0" rIns="3600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24</a:t>
            </a:r>
          </a:p>
        </p:txBody>
      </p:sp>
      <p:sp>
        <p:nvSpPr>
          <p:cNvPr id="33" name="Linie 1">
            <a:extLst>
              <a:ext uri="{FF2B5EF4-FFF2-40B4-BE49-F238E27FC236}">
                <a16:creationId xmlns:a16="http://schemas.microsoft.com/office/drawing/2014/main" id="{7F0F56B0-60BE-DE4B-80C8-5DB3ED47F12E}"/>
              </a:ext>
            </a:extLst>
          </p:cNvPr>
          <p:cNvSpPr>
            <a:spLocks noGrp="1"/>
          </p:cNvSpPr>
          <p:nvPr/>
        </p:nvSpPr>
        <p:spPr bwMode="gray">
          <a:xfrm>
            <a:off x="3809029" y="2671200"/>
            <a:ext cx="3600" cy="2124000"/>
          </a:xfrm>
          <a:prstGeom prst="rect">
            <a:avLst/>
          </a:prstGeom>
          <a:solidFill>
            <a:schemeClr val="bg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r>
              <a:rPr lang="de-DE">
                <a:latin typeface="Arial" panose="020B0604020202020204" pitchFamily="34" charset="0"/>
              </a:rPr>
              <a:t> </a:t>
            </a:r>
          </a:p>
        </p:txBody>
      </p:sp>
      <p:sp>
        <p:nvSpPr>
          <p:cNvPr id="34" name="Linie 2">
            <a:extLst>
              <a:ext uri="{FF2B5EF4-FFF2-40B4-BE49-F238E27FC236}">
                <a16:creationId xmlns:a16="http://schemas.microsoft.com/office/drawing/2014/main" id="{DB861A4E-AFFB-D642-A48C-1D421F3E23E5}"/>
              </a:ext>
            </a:extLst>
          </p:cNvPr>
          <p:cNvSpPr>
            <a:spLocks noGrp="1"/>
          </p:cNvSpPr>
          <p:nvPr/>
        </p:nvSpPr>
        <p:spPr bwMode="gray">
          <a:xfrm>
            <a:off x="7618291" y="2671200"/>
            <a:ext cx="3600" cy="2124000"/>
          </a:xfrm>
          <a:prstGeom prst="rect">
            <a:avLst/>
          </a:prstGeom>
          <a:solidFill>
            <a:schemeClr val="bg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r>
              <a:rPr lang="de-DE">
                <a:latin typeface="Arial" panose="020B0604020202020204" pitchFamily="34" charset="0"/>
              </a:rPr>
              <a:t> </a:t>
            </a:r>
          </a:p>
        </p:txBody>
      </p:sp>
    </p:spTree>
    <p:extLst>
      <p:ext uri="{BB962C8B-B14F-4D97-AF65-F5344CB8AC3E}">
        <p14:creationId xmlns:p14="http://schemas.microsoft.com/office/powerpoint/2010/main" val="87305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BBD1128-9483-974E-9D8E-F052EEFC5391}"/>
              </a:ext>
            </a:extLst>
          </p:cNvPr>
          <p:cNvSpPr>
            <a:spLocks noGrp="1"/>
          </p:cNvSpPr>
          <p:nvPr>
            <p:ph type="title"/>
          </p:nvPr>
        </p:nvSpPr>
        <p:spPr>
          <a:xfrm>
            <a:off x="755998" y="468000"/>
            <a:ext cx="11037600" cy="332399"/>
          </a:xfrm>
        </p:spPr>
        <p:txBody>
          <a:bodyPr/>
          <a:lstStyle/>
          <a:p>
            <a:r>
              <a:rPr lang="de-DE"/>
              <a:t>Agenda</a:t>
            </a:r>
          </a:p>
        </p:txBody>
      </p:sp>
      <p:sp>
        <p:nvSpPr>
          <p:cNvPr id="3" name="Date Placeholder 2">
            <a:extLst>
              <a:ext uri="{FF2B5EF4-FFF2-40B4-BE49-F238E27FC236}">
                <a16:creationId xmlns:a16="http://schemas.microsoft.com/office/drawing/2014/main" id="{126140A5-7110-D041-A3B8-D93FAB9961CF}"/>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0BD0A2CF-4E3B-AE47-A76E-C35410699FCD}"/>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48637F2E-B277-774B-A06F-4E92E701BFCA}"/>
              </a:ext>
            </a:extLst>
          </p:cNvPr>
          <p:cNvSpPr>
            <a:spLocks noGrp="1"/>
          </p:cNvSpPr>
          <p:nvPr>
            <p:ph type="sldNum" sz="quarter" idx="22"/>
          </p:nvPr>
        </p:nvSpPr>
        <p:spPr/>
        <p:txBody>
          <a:bodyPr/>
          <a:lstStyle/>
          <a:p>
            <a:fld id="{02CEFE82-39F2-4F47-8A0C-D5AB3496FA5C}" type="slidenum">
              <a:rPr lang="de-DE" noProof="0" smtClean="0"/>
              <a:pPr/>
              <a:t>16</a:t>
            </a:fld>
            <a:endParaRPr lang="de-DE" noProof="0"/>
          </a:p>
        </p:txBody>
      </p:sp>
      <p:sp>
        <p:nvSpPr>
          <p:cNvPr id="26" name="Nr. 1">
            <a:extLst>
              <a:ext uri="{FF2B5EF4-FFF2-40B4-BE49-F238E27FC236}">
                <a16:creationId xmlns:a16="http://schemas.microsoft.com/office/drawing/2014/main" id="{F7103463-5A4F-A849-8F4B-27D8745316D8}"/>
              </a:ext>
            </a:extLst>
          </p:cNvPr>
          <p:cNvSpPr>
            <a:spLocks noGrp="1"/>
          </p:cNvSpPr>
          <p:nvPr/>
        </p:nvSpPr>
        <p:spPr bwMode="gray">
          <a:xfrm>
            <a:off x="753089" y="1476000"/>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01</a:t>
            </a:r>
          </a:p>
        </p:txBody>
      </p:sp>
      <p:sp>
        <p:nvSpPr>
          <p:cNvPr id="27" name="Nr. 2">
            <a:extLst>
              <a:ext uri="{FF2B5EF4-FFF2-40B4-BE49-F238E27FC236}">
                <a16:creationId xmlns:a16="http://schemas.microsoft.com/office/drawing/2014/main" id="{306F91C7-FBFF-EE48-819F-D8347729B94C}"/>
              </a:ext>
            </a:extLst>
          </p:cNvPr>
          <p:cNvSpPr>
            <a:spLocks noGrp="1"/>
          </p:cNvSpPr>
          <p:nvPr/>
        </p:nvSpPr>
        <p:spPr bwMode="gray">
          <a:xfrm>
            <a:off x="753089" y="1913437"/>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02</a:t>
            </a:r>
          </a:p>
        </p:txBody>
      </p:sp>
      <p:sp>
        <p:nvSpPr>
          <p:cNvPr id="28" name="Nr. 3">
            <a:extLst>
              <a:ext uri="{FF2B5EF4-FFF2-40B4-BE49-F238E27FC236}">
                <a16:creationId xmlns:a16="http://schemas.microsoft.com/office/drawing/2014/main" id="{B498A7EA-B841-684C-9C1F-FDBAD0EDDE27}"/>
              </a:ext>
            </a:extLst>
          </p:cNvPr>
          <p:cNvSpPr>
            <a:spLocks noGrp="1"/>
          </p:cNvSpPr>
          <p:nvPr/>
        </p:nvSpPr>
        <p:spPr bwMode="gray">
          <a:xfrm>
            <a:off x="753089" y="2350874"/>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03</a:t>
            </a:r>
          </a:p>
        </p:txBody>
      </p:sp>
      <p:sp>
        <p:nvSpPr>
          <p:cNvPr id="29" name="Nr. 4">
            <a:extLst>
              <a:ext uri="{FF2B5EF4-FFF2-40B4-BE49-F238E27FC236}">
                <a16:creationId xmlns:a16="http://schemas.microsoft.com/office/drawing/2014/main" id="{A2A5A577-B370-7448-9154-E2FED5084A30}"/>
              </a:ext>
            </a:extLst>
          </p:cNvPr>
          <p:cNvSpPr>
            <a:spLocks noGrp="1"/>
          </p:cNvSpPr>
          <p:nvPr/>
        </p:nvSpPr>
        <p:spPr bwMode="gray">
          <a:xfrm>
            <a:off x="753089" y="2788311"/>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04</a:t>
            </a:r>
          </a:p>
        </p:txBody>
      </p:sp>
      <p:sp>
        <p:nvSpPr>
          <p:cNvPr id="30" name="Nr. 5">
            <a:extLst>
              <a:ext uri="{FF2B5EF4-FFF2-40B4-BE49-F238E27FC236}">
                <a16:creationId xmlns:a16="http://schemas.microsoft.com/office/drawing/2014/main" id="{D1ABD4F2-80F6-EE4F-BAF4-7A7E36F9137D}"/>
              </a:ext>
            </a:extLst>
          </p:cNvPr>
          <p:cNvSpPr>
            <a:spLocks noGrp="1"/>
          </p:cNvSpPr>
          <p:nvPr/>
        </p:nvSpPr>
        <p:spPr bwMode="gray">
          <a:xfrm>
            <a:off x="753089" y="3225748"/>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05</a:t>
            </a:r>
          </a:p>
        </p:txBody>
      </p:sp>
      <p:sp>
        <p:nvSpPr>
          <p:cNvPr id="31" name="Nr. 6">
            <a:extLst>
              <a:ext uri="{FF2B5EF4-FFF2-40B4-BE49-F238E27FC236}">
                <a16:creationId xmlns:a16="http://schemas.microsoft.com/office/drawing/2014/main" id="{94502E20-80E0-7E44-BCE7-42A00F8040E7}"/>
              </a:ext>
            </a:extLst>
          </p:cNvPr>
          <p:cNvSpPr>
            <a:spLocks noGrp="1"/>
          </p:cNvSpPr>
          <p:nvPr/>
        </p:nvSpPr>
        <p:spPr bwMode="gray">
          <a:xfrm>
            <a:off x="753089" y="3663185"/>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06</a:t>
            </a:r>
          </a:p>
        </p:txBody>
      </p:sp>
      <p:sp>
        <p:nvSpPr>
          <p:cNvPr id="32" name="Nr. 7">
            <a:extLst>
              <a:ext uri="{FF2B5EF4-FFF2-40B4-BE49-F238E27FC236}">
                <a16:creationId xmlns:a16="http://schemas.microsoft.com/office/drawing/2014/main" id="{2820B513-AC18-AC43-8534-FD3C9952AC66}"/>
              </a:ext>
            </a:extLst>
          </p:cNvPr>
          <p:cNvSpPr>
            <a:spLocks noGrp="1"/>
          </p:cNvSpPr>
          <p:nvPr/>
        </p:nvSpPr>
        <p:spPr bwMode="gray">
          <a:xfrm>
            <a:off x="753089" y="4100622"/>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07</a:t>
            </a:r>
          </a:p>
        </p:txBody>
      </p:sp>
      <p:sp>
        <p:nvSpPr>
          <p:cNvPr id="33" name="Text 1">
            <a:extLst>
              <a:ext uri="{FF2B5EF4-FFF2-40B4-BE49-F238E27FC236}">
                <a16:creationId xmlns:a16="http://schemas.microsoft.com/office/drawing/2014/main" id="{1776996F-3EB5-5545-9398-4A2E8811932E}"/>
              </a:ext>
            </a:extLst>
          </p:cNvPr>
          <p:cNvSpPr>
            <a:spLocks noGrp="1"/>
          </p:cNvSpPr>
          <p:nvPr/>
        </p:nvSpPr>
        <p:spPr bwMode="gray">
          <a:xfrm>
            <a:off x="1113089" y="1476000"/>
            <a:ext cx="3751293"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Platzhaltertext Agenda 1</a:t>
            </a:r>
          </a:p>
        </p:txBody>
      </p:sp>
      <p:sp>
        <p:nvSpPr>
          <p:cNvPr id="34" name="Text 3">
            <a:extLst>
              <a:ext uri="{FF2B5EF4-FFF2-40B4-BE49-F238E27FC236}">
                <a16:creationId xmlns:a16="http://schemas.microsoft.com/office/drawing/2014/main" id="{A73D1F78-82B0-9A4A-ACE1-6C109267E854}"/>
              </a:ext>
            </a:extLst>
          </p:cNvPr>
          <p:cNvSpPr>
            <a:spLocks noGrp="1"/>
          </p:cNvSpPr>
          <p:nvPr/>
        </p:nvSpPr>
        <p:spPr bwMode="gray">
          <a:xfrm>
            <a:off x="1113090" y="2350874"/>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Platzhaltertext Agenda 3</a:t>
            </a:r>
          </a:p>
        </p:txBody>
      </p:sp>
      <p:sp>
        <p:nvSpPr>
          <p:cNvPr id="35" name="Text 4">
            <a:extLst>
              <a:ext uri="{FF2B5EF4-FFF2-40B4-BE49-F238E27FC236}">
                <a16:creationId xmlns:a16="http://schemas.microsoft.com/office/drawing/2014/main" id="{D2A0AE15-5152-564C-A66B-3F28A957DC28}"/>
              </a:ext>
            </a:extLst>
          </p:cNvPr>
          <p:cNvSpPr>
            <a:spLocks noGrp="1"/>
          </p:cNvSpPr>
          <p:nvPr/>
        </p:nvSpPr>
        <p:spPr bwMode="gray">
          <a:xfrm>
            <a:off x="1113090" y="2788311"/>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Platzhaltertext Agenda 4</a:t>
            </a:r>
          </a:p>
        </p:txBody>
      </p:sp>
      <p:sp>
        <p:nvSpPr>
          <p:cNvPr id="36" name="Text 5">
            <a:extLst>
              <a:ext uri="{FF2B5EF4-FFF2-40B4-BE49-F238E27FC236}">
                <a16:creationId xmlns:a16="http://schemas.microsoft.com/office/drawing/2014/main" id="{64307D00-9E74-5B41-A29F-B5CF8230BE12}"/>
              </a:ext>
            </a:extLst>
          </p:cNvPr>
          <p:cNvSpPr>
            <a:spLocks noGrp="1"/>
          </p:cNvSpPr>
          <p:nvPr/>
        </p:nvSpPr>
        <p:spPr bwMode="gray">
          <a:xfrm>
            <a:off x="1113090" y="3225748"/>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Platzhaltertext Agenda 5</a:t>
            </a:r>
          </a:p>
        </p:txBody>
      </p:sp>
      <p:sp>
        <p:nvSpPr>
          <p:cNvPr id="37" name="Text 6">
            <a:extLst>
              <a:ext uri="{FF2B5EF4-FFF2-40B4-BE49-F238E27FC236}">
                <a16:creationId xmlns:a16="http://schemas.microsoft.com/office/drawing/2014/main" id="{5DFED705-D854-714B-B603-7DDD1C517836}"/>
              </a:ext>
            </a:extLst>
          </p:cNvPr>
          <p:cNvSpPr>
            <a:spLocks noGrp="1"/>
          </p:cNvSpPr>
          <p:nvPr/>
        </p:nvSpPr>
        <p:spPr bwMode="gray">
          <a:xfrm>
            <a:off x="1113090" y="3663185"/>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Platzhaltertext Agenda 6</a:t>
            </a:r>
          </a:p>
        </p:txBody>
      </p:sp>
      <p:sp>
        <p:nvSpPr>
          <p:cNvPr id="38" name="Text 7">
            <a:extLst>
              <a:ext uri="{FF2B5EF4-FFF2-40B4-BE49-F238E27FC236}">
                <a16:creationId xmlns:a16="http://schemas.microsoft.com/office/drawing/2014/main" id="{56DF1F8D-4274-754F-A974-229950FE3CAE}"/>
              </a:ext>
            </a:extLst>
          </p:cNvPr>
          <p:cNvSpPr>
            <a:spLocks noGrp="1"/>
          </p:cNvSpPr>
          <p:nvPr/>
        </p:nvSpPr>
        <p:spPr bwMode="gray">
          <a:xfrm>
            <a:off x="1113090" y="4100622"/>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Platzhaltertext Agenda 7</a:t>
            </a:r>
          </a:p>
        </p:txBody>
      </p:sp>
      <p:sp>
        <p:nvSpPr>
          <p:cNvPr id="39" name="Text 2">
            <a:extLst>
              <a:ext uri="{FF2B5EF4-FFF2-40B4-BE49-F238E27FC236}">
                <a16:creationId xmlns:a16="http://schemas.microsoft.com/office/drawing/2014/main" id="{00458FAE-D4B0-9045-8D1B-672C45831AB0}"/>
              </a:ext>
            </a:extLst>
          </p:cNvPr>
          <p:cNvSpPr>
            <a:spLocks noGrp="1"/>
          </p:cNvSpPr>
          <p:nvPr/>
        </p:nvSpPr>
        <p:spPr bwMode="gray">
          <a:xfrm>
            <a:off x="1113090" y="1913437"/>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Platzhaltertext Agenda 2</a:t>
            </a:r>
          </a:p>
        </p:txBody>
      </p:sp>
      <p:sp>
        <p:nvSpPr>
          <p:cNvPr id="40" name="Dekorelement">
            <a:extLst>
              <a:ext uri="{FF2B5EF4-FFF2-40B4-BE49-F238E27FC236}">
                <a16:creationId xmlns:a16="http://schemas.microsoft.com/office/drawing/2014/main" id="{2AA50F4F-7A26-5243-BDF7-5CA71D5F2608}"/>
              </a:ext>
            </a:extLst>
          </p:cNvPr>
          <p:cNvSpPr txBox="1">
            <a:spLocks/>
          </p:cNvSpPr>
          <p:nvPr/>
        </p:nvSpPr>
        <p:spPr bwMode="gray">
          <a:xfrm>
            <a:off x="0" y="1485899"/>
            <a:ext cx="360000" cy="360000"/>
          </a:xfrm>
          <a:prstGeom prst="rect">
            <a:avLst/>
          </a:prstGeom>
          <a:solidFill>
            <a:schemeClr val="accent1"/>
          </a:solidFill>
        </p:spPr>
        <p:txBody>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41" name="Illustration">
            <a:extLst>
              <a:ext uri="{FF2B5EF4-FFF2-40B4-BE49-F238E27FC236}">
                <a16:creationId xmlns:a16="http://schemas.microsoft.com/office/drawing/2014/main" id="{A9E736F6-8924-2040-ACA8-9ED5E37F4D0F}"/>
              </a:ext>
            </a:extLst>
          </p:cNvPr>
          <p:cNvSpPr>
            <a:spLocks noGrp="1" noChangeAspect="1"/>
          </p:cNvSpPr>
          <p:nvPr/>
        </p:nvSpPr>
        <p:spPr bwMode="gray">
          <a:xfrm>
            <a:off x="8226421" y="1279800"/>
            <a:ext cx="4298400" cy="4298400"/>
          </a:xfrm>
          <a:prstGeom prst="rect">
            <a:avLst/>
          </a:prstGeom>
          <a:blipFill>
            <a:blip r:embed="rId3"/>
            <a:stretch>
              <a:fillRect/>
            </a:stretch>
          </a:blip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43" name="Text 1">
            <a:extLst>
              <a:ext uri="{FF2B5EF4-FFF2-40B4-BE49-F238E27FC236}">
                <a16:creationId xmlns:a16="http://schemas.microsoft.com/office/drawing/2014/main" id="{4F6692E5-8039-7B49-A213-67642A5D5DCE}"/>
              </a:ext>
            </a:extLst>
          </p:cNvPr>
          <p:cNvSpPr>
            <a:spLocks noGrp="1"/>
          </p:cNvSpPr>
          <p:nvPr/>
        </p:nvSpPr>
        <p:spPr bwMode="gray">
          <a:xfrm>
            <a:off x="10668610" y="471141"/>
            <a:ext cx="112334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AGENDA</a:t>
            </a:r>
          </a:p>
        </p:txBody>
      </p:sp>
    </p:spTree>
    <p:extLst>
      <p:ext uri="{BB962C8B-B14F-4D97-AF65-F5344CB8AC3E}">
        <p14:creationId xmlns:p14="http://schemas.microsoft.com/office/powerpoint/2010/main" val="1288054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3E5AA21-B552-8247-864E-09D199B7B386}"/>
              </a:ext>
            </a:extLst>
          </p:cNvPr>
          <p:cNvSpPr>
            <a:spLocks noGrp="1"/>
          </p:cNvSpPr>
          <p:nvPr>
            <p:ph type="title"/>
          </p:nvPr>
        </p:nvSpPr>
        <p:spPr>
          <a:xfrm>
            <a:off x="755998" y="468000"/>
            <a:ext cx="11037600" cy="332399"/>
          </a:xfrm>
        </p:spPr>
        <p:txBody>
          <a:bodyPr/>
          <a:lstStyle/>
          <a:p>
            <a:r>
              <a:rPr lang="de-DE"/>
              <a:t>Agenda</a:t>
            </a:r>
          </a:p>
        </p:txBody>
      </p:sp>
      <p:sp>
        <p:nvSpPr>
          <p:cNvPr id="3" name="Date Placeholder 2">
            <a:extLst>
              <a:ext uri="{FF2B5EF4-FFF2-40B4-BE49-F238E27FC236}">
                <a16:creationId xmlns:a16="http://schemas.microsoft.com/office/drawing/2014/main" id="{3DC95AA4-3D87-3044-9C89-BB7C6795C2B4}"/>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45241EC1-A16D-0849-B883-0FCCC84F2A7C}"/>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C631FF9A-16C6-0E49-A824-0C61D4CBCA30}"/>
              </a:ext>
            </a:extLst>
          </p:cNvPr>
          <p:cNvSpPr>
            <a:spLocks noGrp="1"/>
          </p:cNvSpPr>
          <p:nvPr>
            <p:ph type="sldNum" sz="quarter" idx="22"/>
          </p:nvPr>
        </p:nvSpPr>
        <p:spPr/>
        <p:txBody>
          <a:bodyPr/>
          <a:lstStyle/>
          <a:p>
            <a:fld id="{02CEFE82-39F2-4F47-8A0C-D5AB3496FA5C}" type="slidenum">
              <a:rPr lang="de-DE" noProof="0" smtClean="0"/>
              <a:pPr/>
              <a:t>17</a:t>
            </a:fld>
            <a:endParaRPr lang="de-DE" noProof="0"/>
          </a:p>
        </p:txBody>
      </p:sp>
      <p:sp>
        <p:nvSpPr>
          <p:cNvPr id="12" name="Dekorelement">
            <a:extLst>
              <a:ext uri="{FF2B5EF4-FFF2-40B4-BE49-F238E27FC236}">
                <a16:creationId xmlns:a16="http://schemas.microsoft.com/office/drawing/2014/main" id="{E9F60E98-410C-3F40-A8B3-C8AFA338B18D}"/>
              </a:ext>
            </a:extLst>
          </p:cNvPr>
          <p:cNvSpPr txBox="1">
            <a:spLocks/>
          </p:cNvSpPr>
          <p:nvPr/>
        </p:nvSpPr>
        <p:spPr bwMode="gray">
          <a:xfrm>
            <a:off x="0" y="1494366"/>
            <a:ext cx="360000" cy="360000"/>
          </a:xfrm>
          <a:prstGeom prst="rect">
            <a:avLst/>
          </a:prstGeom>
          <a:solidFill>
            <a:schemeClr val="accent1"/>
          </a:solidFill>
        </p:spPr>
        <p:txBody>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13" name="Nr. 1">
            <a:extLst>
              <a:ext uri="{FF2B5EF4-FFF2-40B4-BE49-F238E27FC236}">
                <a16:creationId xmlns:a16="http://schemas.microsoft.com/office/drawing/2014/main" id="{B38BDF18-55D1-444D-97A5-C922E97D97E1}"/>
              </a:ext>
            </a:extLst>
          </p:cNvPr>
          <p:cNvSpPr txBox="1">
            <a:spLocks/>
          </p:cNvSpPr>
          <p:nvPr/>
        </p:nvSpPr>
        <p:spPr bwMode="gray">
          <a:xfrm>
            <a:off x="755999" y="1494366"/>
            <a:ext cx="3600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Nr.</a:t>
            </a:r>
            <a:endParaRPr lang="de-DE">
              <a:latin typeface="Arial" panose="020B0604020202020204" pitchFamily="34" charset="0"/>
            </a:endParaRPr>
          </a:p>
        </p:txBody>
      </p:sp>
      <p:sp>
        <p:nvSpPr>
          <p:cNvPr id="14" name="Nr. 2">
            <a:extLst>
              <a:ext uri="{FF2B5EF4-FFF2-40B4-BE49-F238E27FC236}">
                <a16:creationId xmlns:a16="http://schemas.microsoft.com/office/drawing/2014/main" id="{0349629D-4255-7946-BD11-04FF13A2FBAF}"/>
              </a:ext>
            </a:extLst>
          </p:cNvPr>
          <p:cNvSpPr txBox="1">
            <a:spLocks/>
          </p:cNvSpPr>
          <p:nvPr/>
        </p:nvSpPr>
        <p:spPr bwMode="gray">
          <a:xfrm>
            <a:off x="755999" y="1931803"/>
            <a:ext cx="3600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Nr.</a:t>
            </a:r>
            <a:endParaRPr lang="de-DE">
              <a:latin typeface="Arial" panose="020B0604020202020204" pitchFamily="34" charset="0"/>
            </a:endParaRPr>
          </a:p>
        </p:txBody>
      </p:sp>
      <p:sp>
        <p:nvSpPr>
          <p:cNvPr id="15" name="Nr. 3">
            <a:extLst>
              <a:ext uri="{FF2B5EF4-FFF2-40B4-BE49-F238E27FC236}">
                <a16:creationId xmlns:a16="http://schemas.microsoft.com/office/drawing/2014/main" id="{5D14582D-99DF-174C-83A0-5522589671E2}"/>
              </a:ext>
            </a:extLst>
          </p:cNvPr>
          <p:cNvSpPr txBox="1">
            <a:spLocks/>
          </p:cNvSpPr>
          <p:nvPr/>
        </p:nvSpPr>
        <p:spPr bwMode="gray">
          <a:xfrm>
            <a:off x="755999" y="2369240"/>
            <a:ext cx="3600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Nr.</a:t>
            </a:r>
            <a:endParaRPr lang="de-DE">
              <a:latin typeface="Arial" panose="020B0604020202020204" pitchFamily="34" charset="0"/>
            </a:endParaRPr>
          </a:p>
        </p:txBody>
      </p:sp>
      <p:sp>
        <p:nvSpPr>
          <p:cNvPr id="16" name="Nr. 4">
            <a:extLst>
              <a:ext uri="{FF2B5EF4-FFF2-40B4-BE49-F238E27FC236}">
                <a16:creationId xmlns:a16="http://schemas.microsoft.com/office/drawing/2014/main" id="{D737B6D8-7CF5-1A4E-952D-EEE7DC351576}"/>
              </a:ext>
            </a:extLst>
          </p:cNvPr>
          <p:cNvSpPr txBox="1">
            <a:spLocks/>
          </p:cNvSpPr>
          <p:nvPr/>
        </p:nvSpPr>
        <p:spPr bwMode="gray">
          <a:xfrm>
            <a:off x="755999" y="2806677"/>
            <a:ext cx="3600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Nr.</a:t>
            </a:r>
            <a:endParaRPr lang="de-DE">
              <a:latin typeface="Arial" panose="020B0604020202020204" pitchFamily="34" charset="0"/>
            </a:endParaRPr>
          </a:p>
        </p:txBody>
      </p:sp>
      <p:sp>
        <p:nvSpPr>
          <p:cNvPr id="17" name="Nr. 5">
            <a:extLst>
              <a:ext uri="{FF2B5EF4-FFF2-40B4-BE49-F238E27FC236}">
                <a16:creationId xmlns:a16="http://schemas.microsoft.com/office/drawing/2014/main" id="{9D476444-F836-FD41-84CD-38F0F8A2740F}"/>
              </a:ext>
            </a:extLst>
          </p:cNvPr>
          <p:cNvSpPr txBox="1">
            <a:spLocks/>
          </p:cNvSpPr>
          <p:nvPr/>
        </p:nvSpPr>
        <p:spPr bwMode="gray">
          <a:xfrm>
            <a:off x="755999" y="3244114"/>
            <a:ext cx="3600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Nr.</a:t>
            </a:r>
            <a:endParaRPr lang="de-DE">
              <a:latin typeface="Arial" panose="020B0604020202020204" pitchFamily="34" charset="0"/>
            </a:endParaRPr>
          </a:p>
        </p:txBody>
      </p:sp>
      <p:sp>
        <p:nvSpPr>
          <p:cNvPr id="18" name="Nr. 6">
            <a:extLst>
              <a:ext uri="{FF2B5EF4-FFF2-40B4-BE49-F238E27FC236}">
                <a16:creationId xmlns:a16="http://schemas.microsoft.com/office/drawing/2014/main" id="{93DCBBE3-BCE3-E443-B064-221D9B2DA91F}"/>
              </a:ext>
            </a:extLst>
          </p:cNvPr>
          <p:cNvSpPr txBox="1">
            <a:spLocks/>
          </p:cNvSpPr>
          <p:nvPr/>
        </p:nvSpPr>
        <p:spPr bwMode="gray">
          <a:xfrm>
            <a:off x="755999" y="3681551"/>
            <a:ext cx="3600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Nr.</a:t>
            </a:r>
            <a:endParaRPr lang="de-DE">
              <a:latin typeface="Arial" panose="020B0604020202020204" pitchFamily="34" charset="0"/>
            </a:endParaRPr>
          </a:p>
        </p:txBody>
      </p:sp>
      <p:sp>
        <p:nvSpPr>
          <p:cNvPr id="19" name="Nr. 7">
            <a:extLst>
              <a:ext uri="{FF2B5EF4-FFF2-40B4-BE49-F238E27FC236}">
                <a16:creationId xmlns:a16="http://schemas.microsoft.com/office/drawing/2014/main" id="{E79F019C-11B1-8C44-84C1-992A5593C28A}"/>
              </a:ext>
            </a:extLst>
          </p:cNvPr>
          <p:cNvSpPr txBox="1">
            <a:spLocks/>
          </p:cNvSpPr>
          <p:nvPr/>
        </p:nvSpPr>
        <p:spPr bwMode="gray">
          <a:xfrm>
            <a:off x="755999" y="4118988"/>
            <a:ext cx="3600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Nr.</a:t>
            </a:r>
            <a:endParaRPr lang="de-DE">
              <a:latin typeface="Arial" panose="020B0604020202020204" pitchFamily="34" charset="0"/>
            </a:endParaRPr>
          </a:p>
        </p:txBody>
      </p:sp>
      <p:sp>
        <p:nvSpPr>
          <p:cNvPr id="20" name="Text 1">
            <a:extLst>
              <a:ext uri="{FF2B5EF4-FFF2-40B4-BE49-F238E27FC236}">
                <a16:creationId xmlns:a16="http://schemas.microsoft.com/office/drawing/2014/main" id="{2C4EC392-EF41-AB48-9F75-36CF0438ED99}"/>
              </a:ext>
            </a:extLst>
          </p:cNvPr>
          <p:cNvSpPr txBox="1">
            <a:spLocks/>
          </p:cNvSpPr>
          <p:nvPr/>
        </p:nvSpPr>
        <p:spPr bwMode="gray">
          <a:xfrm>
            <a:off x="1115999" y="1494366"/>
            <a:ext cx="3751293"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Agendapunkt</a:t>
            </a:r>
            <a:r>
              <a:rPr lang="de-DE" dirty="0">
                <a:latin typeface="Arial" panose="020B0604020202020204" pitchFamily="34" charset="0"/>
              </a:rPr>
              <a:t> eingeben</a:t>
            </a:r>
          </a:p>
        </p:txBody>
      </p:sp>
      <p:sp>
        <p:nvSpPr>
          <p:cNvPr id="21" name="Zeit 1">
            <a:extLst>
              <a:ext uri="{FF2B5EF4-FFF2-40B4-BE49-F238E27FC236}">
                <a16:creationId xmlns:a16="http://schemas.microsoft.com/office/drawing/2014/main" id="{F676F051-20B3-9045-A427-DF5F8A7E3A09}"/>
              </a:ext>
            </a:extLst>
          </p:cNvPr>
          <p:cNvSpPr txBox="1">
            <a:spLocks/>
          </p:cNvSpPr>
          <p:nvPr/>
        </p:nvSpPr>
        <p:spPr bwMode="gray">
          <a:xfrm>
            <a:off x="4852800" y="1494366"/>
            <a:ext cx="1224000" cy="360000"/>
          </a:xfrm>
          <a:prstGeom prst="rect">
            <a:avLst/>
          </a:prstGeom>
        </p:spPr>
        <p:txBody>
          <a:bodyPr lIns="0" tIns="0" rIns="0" bIns="0" anchor="ctr" anchorCtr="0"/>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00:00 – 00:00</a:t>
            </a:r>
          </a:p>
        </p:txBody>
      </p:sp>
      <p:sp>
        <p:nvSpPr>
          <p:cNvPr id="22" name="Text 2">
            <a:extLst>
              <a:ext uri="{FF2B5EF4-FFF2-40B4-BE49-F238E27FC236}">
                <a16:creationId xmlns:a16="http://schemas.microsoft.com/office/drawing/2014/main" id="{FCB2F340-ADA4-704B-86E1-7527B8301E8D}"/>
              </a:ext>
            </a:extLst>
          </p:cNvPr>
          <p:cNvSpPr txBox="1">
            <a:spLocks/>
          </p:cNvSpPr>
          <p:nvPr/>
        </p:nvSpPr>
        <p:spPr bwMode="gray">
          <a:xfrm>
            <a:off x="1116000" y="1931803"/>
            <a:ext cx="37512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Agendapunkt</a:t>
            </a:r>
            <a:r>
              <a:rPr lang="de-DE">
                <a:latin typeface="Arial" panose="020B0604020202020204" pitchFamily="34" charset="0"/>
              </a:rPr>
              <a:t> eingeben</a:t>
            </a:r>
          </a:p>
        </p:txBody>
      </p:sp>
      <p:sp>
        <p:nvSpPr>
          <p:cNvPr id="23" name="Zeit 2">
            <a:extLst>
              <a:ext uri="{FF2B5EF4-FFF2-40B4-BE49-F238E27FC236}">
                <a16:creationId xmlns:a16="http://schemas.microsoft.com/office/drawing/2014/main" id="{DE6F8CCC-A8CB-4547-8133-5A0118D8FA4E}"/>
              </a:ext>
            </a:extLst>
          </p:cNvPr>
          <p:cNvSpPr txBox="1">
            <a:spLocks/>
          </p:cNvSpPr>
          <p:nvPr/>
        </p:nvSpPr>
        <p:spPr bwMode="gray">
          <a:xfrm>
            <a:off x="4852800" y="1931803"/>
            <a:ext cx="1224000" cy="360000"/>
          </a:xfrm>
          <a:prstGeom prst="rect">
            <a:avLst/>
          </a:prstGeom>
        </p:spPr>
        <p:txBody>
          <a:bodyPr lIns="0" tIns="0" rIns="0" bIns="0" anchor="ctr" anchorCtr="0"/>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00:00 – 00:00</a:t>
            </a:r>
          </a:p>
        </p:txBody>
      </p:sp>
      <p:sp>
        <p:nvSpPr>
          <p:cNvPr id="24" name="Text 3">
            <a:extLst>
              <a:ext uri="{FF2B5EF4-FFF2-40B4-BE49-F238E27FC236}">
                <a16:creationId xmlns:a16="http://schemas.microsoft.com/office/drawing/2014/main" id="{814ACBF8-DCBD-BD4C-BCB1-F3C3CEE6B5AC}"/>
              </a:ext>
            </a:extLst>
          </p:cNvPr>
          <p:cNvSpPr txBox="1">
            <a:spLocks/>
          </p:cNvSpPr>
          <p:nvPr/>
        </p:nvSpPr>
        <p:spPr bwMode="gray">
          <a:xfrm>
            <a:off x="1116000" y="2369240"/>
            <a:ext cx="37512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Agendapunkt</a:t>
            </a:r>
            <a:r>
              <a:rPr lang="de-DE">
                <a:latin typeface="Arial" panose="020B0604020202020204" pitchFamily="34" charset="0"/>
              </a:rPr>
              <a:t> eingeben</a:t>
            </a:r>
          </a:p>
        </p:txBody>
      </p:sp>
      <p:sp>
        <p:nvSpPr>
          <p:cNvPr id="25" name="Zeit 3">
            <a:extLst>
              <a:ext uri="{FF2B5EF4-FFF2-40B4-BE49-F238E27FC236}">
                <a16:creationId xmlns:a16="http://schemas.microsoft.com/office/drawing/2014/main" id="{17131D14-23A7-E641-9B20-2CF5926D6C69}"/>
              </a:ext>
            </a:extLst>
          </p:cNvPr>
          <p:cNvSpPr txBox="1">
            <a:spLocks/>
          </p:cNvSpPr>
          <p:nvPr/>
        </p:nvSpPr>
        <p:spPr bwMode="gray">
          <a:xfrm>
            <a:off x="4852800" y="2369240"/>
            <a:ext cx="1224000" cy="360000"/>
          </a:xfrm>
          <a:prstGeom prst="rect">
            <a:avLst/>
          </a:prstGeom>
        </p:spPr>
        <p:txBody>
          <a:bodyPr lIns="0" tIns="0" rIns="0" bIns="0" anchor="ctr" anchorCtr="0"/>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00:00 – 00:00</a:t>
            </a:r>
          </a:p>
        </p:txBody>
      </p:sp>
      <p:sp>
        <p:nvSpPr>
          <p:cNvPr id="26" name="Text 4">
            <a:extLst>
              <a:ext uri="{FF2B5EF4-FFF2-40B4-BE49-F238E27FC236}">
                <a16:creationId xmlns:a16="http://schemas.microsoft.com/office/drawing/2014/main" id="{A54AB4FA-63CD-A148-9C7B-8735AC1BE63C}"/>
              </a:ext>
            </a:extLst>
          </p:cNvPr>
          <p:cNvSpPr txBox="1">
            <a:spLocks/>
          </p:cNvSpPr>
          <p:nvPr/>
        </p:nvSpPr>
        <p:spPr bwMode="gray">
          <a:xfrm>
            <a:off x="1116000" y="2806677"/>
            <a:ext cx="37512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Agendapunkt</a:t>
            </a:r>
            <a:r>
              <a:rPr lang="de-DE">
                <a:latin typeface="Arial" panose="020B0604020202020204" pitchFamily="34" charset="0"/>
              </a:rPr>
              <a:t> eingeben</a:t>
            </a:r>
          </a:p>
        </p:txBody>
      </p:sp>
      <p:sp>
        <p:nvSpPr>
          <p:cNvPr id="27" name="Zeit 4">
            <a:extLst>
              <a:ext uri="{FF2B5EF4-FFF2-40B4-BE49-F238E27FC236}">
                <a16:creationId xmlns:a16="http://schemas.microsoft.com/office/drawing/2014/main" id="{68B4E210-0617-C245-9373-2DA7A5FC5BFC}"/>
              </a:ext>
            </a:extLst>
          </p:cNvPr>
          <p:cNvSpPr txBox="1">
            <a:spLocks/>
          </p:cNvSpPr>
          <p:nvPr/>
        </p:nvSpPr>
        <p:spPr bwMode="gray">
          <a:xfrm>
            <a:off x="4852800" y="2806677"/>
            <a:ext cx="1224000" cy="360000"/>
          </a:xfrm>
          <a:prstGeom prst="rect">
            <a:avLst/>
          </a:prstGeom>
        </p:spPr>
        <p:txBody>
          <a:bodyPr lIns="0" tIns="0" rIns="0" bIns="0" anchor="ctr" anchorCtr="0"/>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00:00 – 00:00</a:t>
            </a:r>
          </a:p>
        </p:txBody>
      </p:sp>
      <p:sp>
        <p:nvSpPr>
          <p:cNvPr id="28" name="Text 5">
            <a:extLst>
              <a:ext uri="{FF2B5EF4-FFF2-40B4-BE49-F238E27FC236}">
                <a16:creationId xmlns:a16="http://schemas.microsoft.com/office/drawing/2014/main" id="{9B2CFF9C-4625-4843-B4E0-913F3F94DAA7}"/>
              </a:ext>
            </a:extLst>
          </p:cNvPr>
          <p:cNvSpPr txBox="1">
            <a:spLocks/>
          </p:cNvSpPr>
          <p:nvPr/>
        </p:nvSpPr>
        <p:spPr bwMode="gray">
          <a:xfrm>
            <a:off x="1116000" y="3244114"/>
            <a:ext cx="37512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Agendapunkt</a:t>
            </a:r>
            <a:r>
              <a:rPr lang="de-DE">
                <a:latin typeface="Arial" panose="020B0604020202020204" pitchFamily="34" charset="0"/>
              </a:rPr>
              <a:t> eingeben</a:t>
            </a:r>
          </a:p>
        </p:txBody>
      </p:sp>
      <p:sp>
        <p:nvSpPr>
          <p:cNvPr id="29" name="Zeit 5">
            <a:extLst>
              <a:ext uri="{FF2B5EF4-FFF2-40B4-BE49-F238E27FC236}">
                <a16:creationId xmlns:a16="http://schemas.microsoft.com/office/drawing/2014/main" id="{F7B528AD-8C62-214A-B663-E0DCC3102930}"/>
              </a:ext>
            </a:extLst>
          </p:cNvPr>
          <p:cNvSpPr txBox="1">
            <a:spLocks/>
          </p:cNvSpPr>
          <p:nvPr/>
        </p:nvSpPr>
        <p:spPr bwMode="gray">
          <a:xfrm>
            <a:off x="4852800" y="3244114"/>
            <a:ext cx="1224000" cy="360000"/>
          </a:xfrm>
          <a:prstGeom prst="rect">
            <a:avLst/>
          </a:prstGeom>
        </p:spPr>
        <p:txBody>
          <a:bodyPr lIns="0" tIns="0" rIns="0" bIns="0" anchor="ctr" anchorCtr="0"/>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00:00 – 00:00</a:t>
            </a:r>
          </a:p>
        </p:txBody>
      </p:sp>
      <p:sp>
        <p:nvSpPr>
          <p:cNvPr id="30" name="Text 6">
            <a:extLst>
              <a:ext uri="{FF2B5EF4-FFF2-40B4-BE49-F238E27FC236}">
                <a16:creationId xmlns:a16="http://schemas.microsoft.com/office/drawing/2014/main" id="{B8EA7D66-0B7B-0847-91CA-9B09BE899526}"/>
              </a:ext>
            </a:extLst>
          </p:cNvPr>
          <p:cNvSpPr txBox="1">
            <a:spLocks/>
          </p:cNvSpPr>
          <p:nvPr/>
        </p:nvSpPr>
        <p:spPr bwMode="gray">
          <a:xfrm>
            <a:off x="1116000" y="3681551"/>
            <a:ext cx="37512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Agendapunkt</a:t>
            </a:r>
            <a:r>
              <a:rPr lang="de-DE">
                <a:latin typeface="Arial" panose="020B0604020202020204" pitchFamily="34" charset="0"/>
              </a:rPr>
              <a:t> eingeben</a:t>
            </a:r>
          </a:p>
        </p:txBody>
      </p:sp>
      <p:sp>
        <p:nvSpPr>
          <p:cNvPr id="31" name="Zeit 6">
            <a:extLst>
              <a:ext uri="{FF2B5EF4-FFF2-40B4-BE49-F238E27FC236}">
                <a16:creationId xmlns:a16="http://schemas.microsoft.com/office/drawing/2014/main" id="{C8B47538-F2F7-B346-9179-5ED9B366A036}"/>
              </a:ext>
            </a:extLst>
          </p:cNvPr>
          <p:cNvSpPr txBox="1">
            <a:spLocks/>
          </p:cNvSpPr>
          <p:nvPr/>
        </p:nvSpPr>
        <p:spPr bwMode="gray">
          <a:xfrm>
            <a:off x="4852800" y="3681551"/>
            <a:ext cx="1224000" cy="360000"/>
          </a:xfrm>
          <a:prstGeom prst="rect">
            <a:avLst/>
          </a:prstGeom>
        </p:spPr>
        <p:txBody>
          <a:bodyPr lIns="0" tIns="0" rIns="0" bIns="0" anchor="ctr" anchorCtr="0"/>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00:00 – 00:00</a:t>
            </a:r>
          </a:p>
        </p:txBody>
      </p:sp>
      <p:sp>
        <p:nvSpPr>
          <p:cNvPr id="32" name="Text 7">
            <a:extLst>
              <a:ext uri="{FF2B5EF4-FFF2-40B4-BE49-F238E27FC236}">
                <a16:creationId xmlns:a16="http://schemas.microsoft.com/office/drawing/2014/main" id="{3A679929-857E-0946-81F3-0DD0C417BDD0}"/>
              </a:ext>
            </a:extLst>
          </p:cNvPr>
          <p:cNvSpPr txBox="1">
            <a:spLocks/>
          </p:cNvSpPr>
          <p:nvPr/>
        </p:nvSpPr>
        <p:spPr bwMode="gray">
          <a:xfrm>
            <a:off x="1116000" y="4118988"/>
            <a:ext cx="3751200" cy="360000"/>
          </a:xfrm>
          <a:prstGeom prst="rect">
            <a:avLst/>
          </a:prstGeom>
        </p:spPr>
        <p:txBody>
          <a:bodyPr lIns="0" tIns="0" rIns="72000" bIns="0" anchor="ctr" anchorCtr="0"/>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Agendapunkt</a:t>
            </a:r>
            <a:r>
              <a:rPr lang="de-DE">
                <a:latin typeface="Arial" panose="020B0604020202020204" pitchFamily="34" charset="0"/>
              </a:rPr>
              <a:t> eingeben</a:t>
            </a:r>
          </a:p>
        </p:txBody>
      </p:sp>
      <p:sp>
        <p:nvSpPr>
          <p:cNvPr id="33" name="Zeit 7">
            <a:extLst>
              <a:ext uri="{FF2B5EF4-FFF2-40B4-BE49-F238E27FC236}">
                <a16:creationId xmlns:a16="http://schemas.microsoft.com/office/drawing/2014/main" id="{B4DE604F-C03D-6447-B5A9-F2B8088E3530}"/>
              </a:ext>
            </a:extLst>
          </p:cNvPr>
          <p:cNvSpPr txBox="1">
            <a:spLocks/>
          </p:cNvSpPr>
          <p:nvPr/>
        </p:nvSpPr>
        <p:spPr bwMode="gray">
          <a:xfrm>
            <a:off x="4852800" y="4118988"/>
            <a:ext cx="1224000" cy="360000"/>
          </a:xfrm>
          <a:prstGeom prst="rect">
            <a:avLst/>
          </a:prstGeom>
        </p:spPr>
        <p:txBody>
          <a:bodyPr lIns="0" tIns="0" rIns="0" bIns="0" anchor="ctr" anchorCtr="0"/>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00:00 – 00:00</a:t>
            </a:r>
          </a:p>
        </p:txBody>
      </p:sp>
      <p:sp>
        <p:nvSpPr>
          <p:cNvPr id="34" name="Linie">
            <a:extLst>
              <a:ext uri="{FF2B5EF4-FFF2-40B4-BE49-F238E27FC236}">
                <a16:creationId xmlns:a16="http://schemas.microsoft.com/office/drawing/2014/main" id="{536577F4-1F11-324E-BB82-85099068DECC}"/>
              </a:ext>
            </a:extLst>
          </p:cNvPr>
          <p:cNvSpPr txBox="1">
            <a:spLocks/>
          </p:cNvSpPr>
          <p:nvPr/>
        </p:nvSpPr>
        <p:spPr bwMode="gray">
          <a:xfrm>
            <a:off x="4860093" y="1492896"/>
            <a:ext cx="7200" cy="2988000"/>
          </a:xfrm>
          <a:prstGeom prst="rect">
            <a:avLst/>
          </a:prstGeom>
          <a:solidFill>
            <a:schemeClr val="tx1"/>
          </a:solidFill>
        </p:spPr>
        <p:txBody>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35" name="Datum">
            <a:extLst>
              <a:ext uri="{FF2B5EF4-FFF2-40B4-BE49-F238E27FC236}">
                <a16:creationId xmlns:a16="http://schemas.microsoft.com/office/drawing/2014/main" id="{33D060A7-345B-A645-B9EF-CD572D94D46F}"/>
              </a:ext>
            </a:extLst>
          </p:cNvPr>
          <p:cNvSpPr txBox="1">
            <a:spLocks/>
          </p:cNvSpPr>
          <p:nvPr/>
        </p:nvSpPr>
        <p:spPr bwMode="gray">
          <a:xfrm>
            <a:off x="755998" y="4644965"/>
            <a:ext cx="7227000" cy="216000"/>
          </a:xfrm>
          <a:prstGeom prst="rect">
            <a:avLst/>
          </a:prstGeom>
        </p:spPr>
        <p:txBody>
          <a:bodyPr vert="horz" lIns="0" tIns="0" rIns="72000" bIns="0" rtlCol="0" anchor="ctr" anchorCtr="0">
            <a:noAutofit/>
          </a:bodyPr>
          <a:lstStyle>
            <a:lvl1pPr marL="171450" indent="-171450" algn="l" defTabSz="914400" rtl="0" eaLnBrk="1" latinLnBrk="0" hangingPunct="1">
              <a:lnSpc>
                <a:spcPct val="120000"/>
              </a:lnSpc>
              <a:spcBef>
                <a:spcPts val="0"/>
              </a:spcBef>
              <a:spcAft>
                <a:spcPts val="0"/>
              </a:spcAft>
              <a:buClr>
                <a:schemeClr val="tx1"/>
              </a:buClr>
              <a:buSzPct val="90000"/>
              <a:buFont typeface="Arial" panose="020B0604020202020204" pitchFamily="34" charset="0"/>
              <a:buNone/>
              <a:defRPr lang="de-DE" sz="1000" b="0" kern="1200" noProof="0" dirty="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r>
              <a:rPr lang="de-DE">
                <a:latin typeface="Arial" panose="020B0604020202020204" pitchFamily="34" charset="0"/>
              </a:rPr>
              <a:t>(Datum) TT.MM.JJJJ, Ort</a:t>
            </a:r>
          </a:p>
        </p:txBody>
      </p:sp>
      <p:sp>
        <p:nvSpPr>
          <p:cNvPr id="36" name="Autor">
            <a:extLst>
              <a:ext uri="{FF2B5EF4-FFF2-40B4-BE49-F238E27FC236}">
                <a16:creationId xmlns:a16="http://schemas.microsoft.com/office/drawing/2014/main" id="{4B04771B-2069-B74E-8097-8FBE8719AA5B}"/>
              </a:ext>
            </a:extLst>
          </p:cNvPr>
          <p:cNvSpPr txBox="1">
            <a:spLocks/>
          </p:cNvSpPr>
          <p:nvPr/>
        </p:nvSpPr>
        <p:spPr bwMode="gray">
          <a:xfrm>
            <a:off x="753089" y="4812063"/>
            <a:ext cx="7228800" cy="216000"/>
          </a:xfrm>
          <a:prstGeom prst="rect">
            <a:avLst/>
          </a:prstGeom>
        </p:spPr>
        <p:txBody>
          <a:bodyPr lIns="0"/>
          <a:lstStyle>
            <a:lvl1pPr marL="171450" indent="-171450" algn="l" defTabSz="914400" rtl="0" eaLnBrk="1" latinLnBrk="0" hangingPunct="1">
              <a:lnSpc>
                <a:spcPct val="120000"/>
              </a:lnSpc>
              <a:spcBef>
                <a:spcPts val="0"/>
              </a:spcBef>
              <a:spcAft>
                <a:spcPts val="0"/>
              </a:spcAft>
              <a:buClr>
                <a:schemeClr val="tx1"/>
              </a:buClr>
              <a:buSzPct val="90000"/>
              <a:buFont typeface="Arial" panose="020B0604020202020204" pitchFamily="34" charset="0"/>
              <a:buNone/>
              <a:defRPr sz="1000" b="0" kern="1200" baseline="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r>
              <a:rPr lang="de-DE">
                <a:latin typeface="Arial" panose="020B0604020202020204" pitchFamily="34" charset="0"/>
              </a:rPr>
              <a:t>(Autor) Vor- und Nachname, Position</a:t>
            </a:r>
          </a:p>
        </p:txBody>
      </p:sp>
      <p:sp>
        <p:nvSpPr>
          <p:cNvPr id="39" name="Illustration">
            <a:extLst>
              <a:ext uri="{FF2B5EF4-FFF2-40B4-BE49-F238E27FC236}">
                <a16:creationId xmlns:a16="http://schemas.microsoft.com/office/drawing/2014/main" id="{00E8C98C-DCE9-AD45-9937-73F672F8FDEE}"/>
              </a:ext>
            </a:extLst>
          </p:cNvPr>
          <p:cNvSpPr>
            <a:spLocks noGrp="1" noChangeAspect="1"/>
          </p:cNvSpPr>
          <p:nvPr/>
        </p:nvSpPr>
        <p:spPr bwMode="gray">
          <a:xfrm>
            <a:off x="8226421" y="1279800"/>
            <a:ext cx="4298400" cy="4298400"/>
          </a:xfrm>
          <a:prstGeom prst="rect">
            <a:avLst/>
          </a:prstGeom>
          <a:blipFill>
            <a:blip r:embed="rId2"/>
            <a:stretch>
              <a:fillRect/>
            </a:stretch>
          </a:blip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45" name="Text 1">
            <a:extLst>
              <a:ext uri="{FF2B5EF4-FFF2-40B4-BE49-F238E27FC236}">
                <a16:creationId xmlns:a16="http://schemas.microsoft.com/office/drawing/2014/main" id="{23772F85-EB11-BA41-A2C7-A34E3690BC4C}"/>
              </a:ext>
            </a:extLst>
          </p:cNvPr>
          <p:cNvSpPr>
            <a:spLocks noGrp="1"/>
          </p:cNvSpPr>
          <p:nvPr/>
        </p:nvSpPr>
        <p:spPr bwMode="gray">
          <a:xfrm>
            <a:off x="10668610" y="471141"/>
            <a:ext cx="112334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AGENDA</a:t>
            </a:r>
          </a:p>
        </p:txBody>
      </p:sp>
    </p:spTree>
    <p:extLst>
      <p:ext uri="{BB962C8B-B14F-4D97-AF65-F5344CB8AC3E}">
        <p14:creationId xmlns:p14="http://schemas.microsoft.com/office/powerpoint/2010/main" val="1795538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2B7D68E-8BB8-994E-BE95-102CC7C32CFC}"/>
              </a:ext>
            </a:extLst>
          </p:cNvPr>
          <p:cNvSpPr>
            <a:spLocks noGrp="1"/>
          </p:cNvSpPr>
          <p:nvPr>
            <p:ph type="title"/>
          </p:nvPr>
        </p:nvSpPr>
        <p:spPr>
          <a:xfrm>
            <a:off x="755998" y="468000"/>
            <a:ext cx="11037600" cy="332399"/>
          </a:xfrm>
        </p:spPr>
        <p:txBody>
          <a:bodyPr/>
          <a:lstStyle/>
          <a:p>
            <a:r>
              <a:rPr lang="de-DE"/>
              <a:t>Ausführliche Agenda</a:t>
            </a:r>
          </a:p>
        </p:txBody>
      </p:sp>
      <p:sp>
        <p:nvSpPr>
          <p:cNvPr id="3" name="Date Placeholder 2">
            <a:extLst>
              <a:ext uri="{FF2B5EF4-FFF2-40B4-BE49-F238E27FC236}">
                <a16:creationId xmlns:a16="http://schemas.microsoft.com/office/drawing/2014/main" id="{08EA02FD-2B13-7643-B259-F982DF31E3EC}"/>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AFFAE5CF-4DAA-764E-8CC4-5A5B21788275}"/>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675F72E6-CB73-644F-993B-EC55FD5AF7CD}"/>
              </a:ext>
            </a:extLst>
          </p:cNvPr>
          <p:cNvSpPr>
            <a:spLocks noGrp="1"/>
          </p:cNvSpPr>
          <p:nvPr>
            <p:ph type="sldNum" sz="quarter" idx="22"/>
          </p:nvPr>
        </p:nvSpPr>
        <p:spPr/>
        <p:txBody>
          <a:bodyPr/>
          <a:lstStyle/>
          <a:p>
            <a:fld id="{02CEFE82-39F2-4F47-8A0C-D5AB3496FA5C}" type="slidenum">
              <a:rPr lang="de-DE" noProof="0" smtClean="0"/>
              <a:pPr/>
              <a:t>18</a:t>
            </a:fld>
            <a:endParaRPr lang="de-DE" noProof="0"/>
          </a:p>
        </p:txBody>
      </p:sp>
      <p:sp>
        <p:nvSpPr>
          <p:cNvPr id="32" name="Text Placeholder 35">
            <a:extLst>
              <a:ext uri="{FF2B5EF4-FFF2-40B4-BE49-F238E27FC236}">
                <a16:creationId xmlns:a16="http://schemas.microsoft.com/office/drawing/2014/main" id="{D1C67E43-4445-6F45-A169-28C42FA8A3F6}"/>
              </a:ext>
            </a:extLst>
          </p:cNvPr>
          <p:cNvSpPr>
            <a:spLocks noGrp="1"/>
          </p:cNvSpPr>
          <p:nvPr/>
        </p:nvSpPr>
        <p:spPr bwMode="gray">
          <a:xfrm>
            <a:off x="753089" y="1374573"/>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01</a:t>
            </a:r>
          </a:p>
        </p:txBody>
      </p:sp>
      <p:sp>
        <p:nvSpPr>
          <p:cNvPr id="33" name="Text Placeholder 37">
            <a:extLst>
              <a:ext uri="{FF2B5EF4-FFF2-40B4-BE49-F238E27FC236}">
                <a16:creationId xmlns:a16="http://schemas.microsoft.com/office/drawing/2014/main" id="{FF5391B9-6F7B-0444-BAC6-85CA6575DF98}"/>
              </a:ext>
            </a:extLst>
          </p:cNvPr>
          <p:cNvSpPr>
            <a:spLocks noGrp="1"/>
          </p:cNvSpPr>
          <p:nvPr/>
        </p:nvSpPr>
        <p:spPr bwMode="gray">
          <a:xfrm>
            <a:off x="753089" y="1812010"/>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02</a:t>
            </a:r>
          </a:p>
        </p:txBody>
      </p:sp>
      <p:sp>
        <p:nvSpPr>
          <p:cNvPr id="34" name="Text Placeholder 40">
            <a:extLst>
              <a:ext uri="{FF2B5EF4-FFF2-40B4-BE49-F238E27FC236}">
                <a16:creationId xmlns:a16="http://schemas.microsoft.com/office/drawing/2014/main" id="{34E74584-2DB8-4E45-AE6E-56AD6278D219}"/>
              </a:ext>
            </a:extLst>
          </p:cNvPr>
          <p:cNvSpPr>
            <a:spLocks noGrp="1"/>
          </p:cNvSpPr>
          <p:nvPr/>
        </p:nvSpPr>
        <p:spPr bwMode="gray">
          <a:xfrm>
            <a:off x="753089" y="2249447"/>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03</a:t>
            </a:r>
          </a:p>
        </p:txBody>
      </p:sp>
      <p:sp>
        <p:nvSpPr>
          <p:cNvPr id="35" name="Text Placeholder 43">
            <a:extLst>
              <a:ext uri="{FF2B5EF4-FFF2-40B4-BE49-F238E27FC236}">
                <a16:creationId xmlns:a16="http://schemas.microsoft.com/office/drawing/2014/main" id="{A46D0344-6D84-D747-82C3-B7C359E0B109}"/>
              </a:ext>
            </a:extLst>
          </p:cNvPr>
          <p:cNvSpPr>
            <a:spLocks noGrp="1"/>
          </p:cNvSpPr>
          <p:nvPr/>
        </p:nvSpPr>
        <p:spPr bwMode="gray">
          <a:xfrm>
            <a:off x="753089" y="2686884"/>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04</a:t>
            </a:r>
          </a:p>
        </p:txBody>
      </p:sp>
      <p:sp>
        <p:nvSpPr>
          <p:cNvPr id="36" name="Text Placeholder 46">
            <a:extLst>
              <a:ext uri="{FF2B5EF4-FFF2-40B4-BE49-F238E27FC236}">
                <a16:creationId xmlns:a16="http://schemas.microsoft.com/office/drawing/2014/main" id="{63628A3D-617E-9B43-848A-C5697973F33D}"/>
              </a:ext>
            </a:extLst>
          </p:cNvPr>
          <p:cNvSpPr>
            <a:spLocks noGrp="1"/>
          </p:cNvSpPr>
          <p:nvPr/>
        </p:nvSpPr>
        <p:spPr bwMode="gray">
          <a:xfrm>
            <a:off x="753089" y="3124321"/>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05</a:t>
            </a:r>
          </a:p>
        </p:txBody>
      </p:sp>
      <p:sp>
        <p:nvSpPr>
          <p:cNvPr id="37" name="Text Placeholder 49">
            <a:extLst>
              <a:ext uri="{FF2B5EF4-FFF2-40B4-BE49-F238E27FC236}">
                <a16:creationId xmlns:a16="http://schemas.microsoft.com/office/drawing/2014/main" id="{D8381673-6C50-3A46-AAF7-FA47E047C01A}"/>
              </a:ext>
            </a:extLst>
          </p:cNvPr>
          <p:cNvSpPr>
            <a:spLocks noGrp="1"/>
          </p:cNvSpPr>
          <p:nvPr/>
        </p:nvSpPr>
        <p:spPr bwMode="gray">
          <a:xfrm>
            <a:off x="753089" y="3561758"/>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06</a:t>
            </a:r>
          </a:p>
        </p:txBody>
      </p:sp>
      <p:sp>
        <p:nvSpPr>
          <p:cNvPr id="38" name="Text Placeholder 52">
            <a:extLst>
              <a:ext uri="{FF2B5EF4-FFF2-40B4-BE49-F238E27FC236}">
                <a16:creationId xmlns:a16="http://schemas.microsoft.com/office/drawing/2014/main" id="{E00DB943-6B8C-304D-BEB2-959DEE69F0BD}"/>
              </a:ext>
            </a:extLst>
          </p:cNvPr>
          <p:cNvSpPr>
            <a:spLocks noGrp="1"/>
          </p:cNvSpPr>
          <p:nvPr/>
        </p:nvSpPr>
        <p:spPr bwMode="gray">
          <a:xfrm>
            <a:off x="753089" y="3999195"/>
            <a:ext cx="3600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07</a:t>
            </a:r>
          </a:p>
        </p:txBody>
      </p:sp>
      <p:sp>
        <p:nvSpPr>
          <p:cNvPr id="39" name="Text Placeholder 33">
            <a:extLst>
              <a:ext uri="{FF2B5EF4-FFF2-40B4-BE49-F238E27FC236}">
                <a16:creationId xmlns:a16="http://schemas.microsoft.com/office/drawing/2014/main" id="{393D8C12-5365-E041-A135-D083D2F70262}"/>
              </a:ext>
            </a:extLst>
          </p:cNvPr>
          <p:cNvSpPr>
            <a:spLocks noGrp="1"/>
          </p:cNvSpPr>
          <p:nvPr/>
        </p:nvSpPr>
        <p:spPr bwMode="gray">
          <a:xfrm>
            <a:off x="1113089" y="1374573"/>
            <a:ext cx="3751293"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Begrüßung</a:t>
            </a:r>
          </a:p>
        </p:txBody>
      </p:sp>
      <p:sp>
        <p:nvSpPr>
          <p:cNvPr id="40" name="Text Placeholder 34">
            <a:extLst>
              <a:ext uri="{FF2B5EF4-FFF2-40B4-BE49-F238E27FC236}">
                <a16:creationId xmlns:a16="http://schemas.microsoft.com/office/drawing/2014/main" id="{8A0B7BB5-3861-B941-9D41-4738E0A360FA}"/>
              </a:ext>
            </a:extLst>
          </p:cNvPr>
          <p:cNvSpPr>
            <a:spLocks noGrp="1"/>
          </p:cNvSpPr>
          <p:nvPr/>
        </p:nvSpPr>
        <p:spPr bwMode="gray">
          <a:xfrm>
            <a:off x="4849890" y="1374573"/>
            <a:ext cx="1224000" cy="360000"/>
          </a:xfrm>
          <a:prstGeom prst="rect">
            <a:avLst/>
          </a:prstGeom>
        </p:spPr>
        <p:txBody>
          <a:bodyPr vert="horz" lIns="0" tIns="0" rIns="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41" name="Text Placeholder 38">
            <a:extLst>
              <a:ext uri="{FF2B5EF4-FFF2-40B4-BE49-F238E27FC236}">
                <a16:creationId xmlns:a16="http://schemas.microsoft.com/office/drawing/2014/main" id="{38151E9C-CAE9-644B-986B-0913FC9DE182}"/>
              </a:ext>
            </a:extLst>
          </p:cNvPr>
          <p:cNvSpPr>
            <a:spLocks noGrp="1"/>
          </p:cNvSpPr>
          <p:nvPr/>
        </p:nvSpPr>
        <p:spPr bwMode="gray">
          <a:xfrm>
            <a:off x="1113090" y="1812010"/>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Vorstellung der Mitarbeiter</a:t>
            </a:r>
          </a:p>
        </p:txBody>
      </p:sp>
      <p:sp>
        <p:nvSpPr>
          <p:cNvPr id="42" name="Text Placeholder 36">
            <a:extLst>
              <a:ext uri="{FF2B5EF4-FFF2-40B4-BE49-F238E27FC236}">
                <a16:creationId xmlns:a16="http://schemas.microsoft.com/office/drawing/2014/main" id="{28233F52-DF88-3D48-A252-580C803A1E4E}"/>
              </a:ext>
            </a:extLst>
          </p:cNvPr>
          <p:cNvSpPr>
            <a:spLocks noGrp="1"/>
          </p:cNvSpPr>
          <p:nvPr/>
        </p:nvSpPr>
        <p:spPr bwMode="gray">
          <a:xfrm>
            <a:off x="4849890" y="1812010"/>
            <a:ext cx="1224000" cy="360000"/>
          </a:xfrm>
          <a:prstGeom prst="rect">
            <a:avLst/>
          </a:prstGeom>
        </p:spPr>
        <p:txBody>
          <a:bodyPr vert="horz" lIns="0" tIns="0" rIns="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43" name="Text Placeholder 41">
            <a:extLst>
              <a:ext uri="{FF2B5EF4-FFF2-40B4-BE49-F238E27FC236}">
                <a16:creationId xmlns:a16="http://schemas.microsoft.com/office/drawing/2014/main" id="{314A89A3-5DD9-F64A-B1C5-2A0740DC01C9}"/>
              </a:ext>
            </a:extLst>
          </p:cNvPr>
          <p:cNvSpPr>
            <a:spLocks noGrp="1"/>
          </p:cNvSpPr>
          <p:nvPr/>
        </p:nvSpPr>
        <p:spPr bwMode="gray">
          <a:xfrm>
            <a:off x="1113090" y="2249447"/>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News</a:t>
            </a:r>
          </a:p>
        </p:txBody>
      </p:sp>
      <p:sp>
        <p:nvSpPr>
          <p:cNvPr id="44" name="Text Placeholder 39">
            <a:extLst>
              <a:ext uri="{FF2B5EF4-FFF2-40B4-BE49-F238E27FC236}">
                <a16:creationId xmlns:a16="http://schemas.microsoft.com/office/drawing/2014/main" id="{9A3F18C9-792A-B14E-BD75-6AC443F767B9}"/>
              </a:ext>
            </a:extLst>
          </p:cNvPr>
          <p:cNvSpPr>
            <a:spLocks noGrp="1"/>
          </p:cNvSpPr>
          <p:nvPr/>
        </p:nvSpPr>
        <p:spPr bwMode="gray">
          <a:xfrm>
            <a:off x="4849890" y="2249447"/>
            <a:ext cx="1224000" cy="360000"/>
          </a:xfrm>
          <a:prstGeom prst="rect">
            <a:avLst/>
          </a:prstGeom>
        </p:spPr>
        <p:txBody>
          <a:bodyPr vert="horz" lIns="0" tIns="0" rIns="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45" name="Text Placeholder 44">
            <a:extLst>
              <a:ext uri="{FF2B5EF4-FFF2-40B4-BE49-F238E27FC236}">
                <a16:creationId xmlns:a16="http://schemas.microsoft.com/office/drawing/2014/main" id="{329851DF-D58D-984C-AF02-38CD9CD39FF2}"/>
              </a:ext>
            </a:extLst>
          </p:cNvPr>
          <p:cNvSpPr>
            <a:spLocks noGrp="1"/>
          </p:cNvSpPr>
          <p:nvPr/>
        </p:nvSpPr>
        <p:spPr bwMode="gray">
          <a:xfrm>
            <a:off x="1113090" y="2686884"/>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Kleiner Mittagsnack</a:t>
            </a:r>
          </a:p>
        </p:txBody>
      </p:sp>
      <p:sp>
        <p:nvSpPr>
          <p:cNvPr id="46" name="Text Placeholder 42">
            <a:extLst>
              <a:ext uri="{FF2B5EF4-FFF2-40B4-BE49-F238E27FC236}">
                <a16:creationId xmlns:a16="http://schemas.microsoft.com/office/drawing/2014/main" id="{0846B409-7550-994F-89D8-50CCC5C7AC74}"/>
              </a:ext>
            </a:extLst>
          </p:cNvPr>
          <p:cNvSpPr>
            <a:spLocks noGrp="1"/>
          </p:cNvSpPr>
          <p:nvPr/>
        </p:nvSpPr>
        <p:spPr bwMode="gray">
          <a:xfrm>
            <a:off x="4849890" y="2686884"/>
            <a:ext cx="1224000" cy="360000"/>
          </a:xfrm>
          <a:prstGeom prst="rect">
            <a:avLst/>
          </a:prstGeom>
        </p:spPr>
        <p:txBody>
          <a:bodyPr vert="horz" lIns="0" tIns="0" rIns="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47" name="Text Placeholder 47">
            <a:extLst>
              <a:ext uri="{FF2B5EF4-FFF2-40B4-BE49-F238E27FC236}">
                <a16:creationId xmlns:a16="http://schemas.microsoft.com/office/drawing/2014/main" id="{DAD5BE34-A172-4E46-BACF-7D9B89FE407E}"/>
              </a:ext>
            </a:extLst>
          </p:cNvPr>
          <p:cNvSpPr>
            <a:spLocks noGrp="1"/>
          </p:cNvSpPr>
          <p:nvPr/>
        </p:nvSpPr>
        <p:spPr bwMode="gray">
          <a:xfrm>
            <a:off x="1113090" y="3124321"/>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Vision, Strategie und Maßnahmen</a:t>
            </a:r>
          </a:p>
        </p:txBody>
      </p:sp>
      <p:sp>
        <p:nvSpPr>
          <p:cNvPr id="48" name="Text Placeholder 45">
            <a:extLst>
              <a:ext uri="{FF2B5EF4-FFF2-40B4-BE49-F238E27FC236}">
                <a16:creationId xmlns:a16="http://schemas.microsoft.com/office/drawing/2014/main" id="{4BF8222F-2CA1-C743-870E-4BD6BD0C495F}"/>
              </a:ext>
            </a:extLst>
          </p:cNvPr>
          <p:cNvSpPr>
            <a:spLocks noGrp="1"/>
          </p:cNvSpPr>
          <p:nvPr/>
        </p:nvSpPr>
        <p:spPr bwMode="gray">
          <a:xfrm>
            <a:off x="4849890" y="3124321"/>
            <a:ext cx="1224000" cy="360000"/>
          </a:xfrm>
          <a:prstGeom prst="rect">
            <a:avLst/>
          </a:prstGeom>
        </p:spPr>
        <p:txBody>
          <a:bodyPr vert="horz" lIns="0" tIns="0" rIns="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49" name="Text Placeholder 50">
            <a:extLst>
              <a:ext uri="{FF2B5EF4-FFF2-40B4-BE49-F238E27FC236}">
                <a16:creationId xmlns:a16="http://schemas.microsoft.com/office/drawing/2014/main" id="{F99B8A05-E57A-9D43-8CC7-317AA349AE59}"/>
              </a:ext>
            </a:extLst>
          </p:cNvPr>
          <p:cNvSpPr>
            <a:spLocks noGrp="1"/>
          </p:cNvSpPr>
          <p:nvPr/>
        </p:nvSpPr>
        <p:spPr bwMode="gray">
          <a:xfrm>
            <a:off x="1113090" y="3561758"/>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Abschlussarbeit „Home Office“</a:t>
            </a:r>
          </a:p>
        </p:txBody>
      </p:sp>
      <p:sp>
        <p:nvSpPr>
          <p:cNvPr id="50" name="Text Placeholder 48">
            <a:extLst>
              <a:ext uri="{FF2B5EF4-FFF2-40B4-BE49-F238E27FC236}">
                <a16:creationId xmlns:a16="http://schemas.microsoft.com/office/drawing/2014/main" id="{4AA308DB-005E-354A-BAC4-8DB2A8F4447E}"/>
              </a:ext>
            </a:extLst>
          </p:cNvPr>
          <p:cNvSpPr>
            <a:spLocks noGrp="1"/>
          </p:cNvSpPr>
          <p:nvPr/>
        </p:nvSpPr>
        <p:spPr bwMode="gray">
          <a:xfrm>
            <a:off x="4849890" y="3561758"/>
            <a:ext cx="1224000" cy="360000"/>
          </a:xfrm>
          <a:prstGeom prst="rect">
            <a:avLst/>
          </a:prstGeom>
        </p:spPr>
        <p:txBody>
          <a:bodyPr vert="horz" lIns="0" tIns="0" rIns="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51" name="Text Placeholder 53">
            <a:extLst>
              <a:ext uri="{FF2B5EF4-FFF2-40B4-BE49-F238E27FC236}">
                <a16:creationId xmlns:a16="http://schemas.microsoft.com/office/drawing/2014/main" id="{25503A81-ECA5-184E-A2A6-DD81AB02B62A}"/>
              </a:ext>
            </a:extLst>
          </p:cNvPr>
          <p:cNvSpPr>
            <a:spLocks noGrp="1"/>
          </p:cNvSpPr>
          <p:nvPr/>
        </p:nvSpPr>
        <p:spPr bwMode="gray">
          <a:xfrm>
            <a:off x="1113090" y="3999195"/>
            <a:ext cx="3751200" cy="360000"/>
          </a:xfrm>
          <a:prstGeom prst="rect">
            <a:avLst/>
          </a:prstGeom>
        </p:spPr>
        <p:txBody>
          <a:bodyPr vert="horz" lIns="0" tIns="0" rIns="72000" bIns="0" rtlCol="0" anchor="ctr"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err="1">
                <a:latin typeface="Arial" panose="020B0604020202020204" pitchFamily="34" charset="0"/>
              </a:rPr>
              <a:t>Social</a:t>
            </a:r>
            <a:r>
              <a:rPr lang="de-DE">
                <a:latin typeface="Arial" panose="020B0604020202020204" pitchFamily="34" charset="0"/>
              </a:rPr>
              <a:t> Media Strategie</a:t>
            </a:r>
          </a:p>
        </p:txBody>
      </p:sp>
      <p:sp>
        <p:nvSpPr>
          <p:cNvPr id="52" name="Text Placeholder 51">
            <a:extLst>
              <a:ext uri="{FF2B5EF4-FFF2-40B4-BE49-F238E27FC236}">
                <a16:creationId xmlns:a16="http://schemas.microsoft.com/office/drawing/2014/main" id="{A693B453-65F1-9442-937E-DBFD236B40C2}"/>
              </a:ext>
            </a:extLst>
          </p:cNvPr>
          <p:cNvSpPr>
            <a:spLocks noGrp="1"/>
          </p:cNvSpPr>
          <p:nvPr/>
        </p:nvSpPr>
        <p:spPr bwMode="gray">
          <a:xfrm>
            <a:off x="4849890" y="3999195"/>
            <a:ext cx="1224000" cy="360000"/>
          </a:xfrm>
          <a:prstGeom prst="rect">
            <a:avLst/>
          </a:prstGeom>
        </p:spPr>
        <p:txBody>
          <a:bodyPr vert="horz" lIns="0" tIns="0" rIns="0" bIns="0" rtlCol="0" anchor="ctr" anchorCtr="0">
            <a:no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53" name="Text Placeholder 46">
            <a:extLst>
              <a:ext uri="{FF2B5EF4-FFF2-40B4-BE49-F238E27FC236}">
                <a16:creationId xmlns:a16="http://schemas.microsoft.com/office/drawing/2014/main" id="{EEB6DF6C-B0C6-764F-B026-55608F5E66F1}"/>
              </a:ext>
            </a:extLst>
          </p:cNvPr>
          <p:cNvSpPr txBox="1">
            <a:spLocks/>
          </p:cNvSpPr>
          <p:nvPr/>
        </p:nvSpPr>
        <p:spPr bwMode="gray">
          <a:xfrm>
            <a:off x="753089" y="4417126"/>
            <a:ext cx="360000" cy="360000"/>
          </a:xfrm>
          <a:prstGeom prst="rect">
            <a:avLst/>
          </a:prstGeom>
        </p:spPr>
        <p:txBody>
          <a:bodyPr vert="horz" lIns="0" tIns="0" rIns="7200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a:latin typeface="Arial" panose="020B0604020202020204" pitchFamily="34" charset="0"/>
              </a:rPr>
              <a:t>08</a:t>
            </a:r>
          </a:p>
        </p:txBody>
      </p:sp>
      <p:sp>
        <p:nvSpPr>
          <p:cNvPr id="54" name="Text Placeholder 49">
            <a:extLst>
              <a:ext uri="{FF2B5EF4-FFF2-40B4-BE49-F238E27FC236}">
                <a16:creationId xmlns:a16="http://schemas.microsoft.com/office/drawing/2014/main" id="{35F471B4-2BA4-6840-8612-A3D2C6A70909}"/>
              </a:ext>
            </a:extLst>
          </p:cNvPr>
          <p:cNvSpPr txBox="1">
            <a:spLocks/>
          </p:cNvSpPr>
          <p:nvPr/>
        </p:nvSpPr>
        <p:spPr bwMode="gray">
          <a:xfrm>
            <a:off x="753089" y="4854563"/>
            <a:ext cx="360000" cy="360000"/>
          </a:xfrm>
          <a:prstGeom prst="rect">
            <a:avLst/>
          </a:prstGeom>
        </p:spPr>
        <p:txBody>
          <a:bodyPr vert="horz" lIns="0" tIns="0" rIns="7200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a:latin typeface="Arial" panose="020B0604020202020204" pitchFamily="34" charset="0"/>
              </a:rPr>
              <a:t>09</a:t>
            </a:r>
          </a:p>
        </p:txBody>
      </p:sp>
      <p:sp>
        <p:nvSpPr>
          <p:cNvPr id="55" name="Text Placeholder 52">
            <a:extLst>
              <a:ext uri="{FF2B5EF4-FFF2-40B4-BE49-F238E27FC236}">
                <a16:creationId xmlns:a16="http://schemas.microsoft.com/office/drawing/2014/main" id="{84610169-A105-DD43-A9A7-2BB27278A4AE}"/>
              </a:ext>
            </a:extLst>
          </p:cNvPr>
          <p:cNvSpPr txBox="1">
            <a:spLocks/>
          </p:cNvSpPr>
          <p:nvPr/>
        </p:nvSpPr>
        <p:spPr bwMode="gray">
          <a:xfrm>
            <a:off x="753089" y="5292000"/>
            <a:ext cx="360000" cy="360000"/>
          </a:xfrm>
          <a:prstGeom prst="rect">
            <a:avLst/>
          </a:prstGeom>
        </p:spPr>
        <p:txBody>
          <a:bodyPr vert="horz" lIns="0" tIns="0" rIns="7200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a:latin typeface="Arial" panose="020B0604020202020204" pitchFamily="34" charset="0"/>
              </a:rPr>
              <a:t>10</a:t>
            </a:r>
            <a:endParaRPr lang="de-DE">
              <a:latin typeface="Arial" panose="020B0604020202020204" pitchFamily="34" charset="0"/>
            </a:endParaRPr>
          </a:p>
        </p:txBody>
      </p:sp>
      <p:sp>
        <p:nvSpPr>
          <p:cNvPr id="56" name="Text Placeholder 47">
            <a:extLst>
              <a:ext uri="{FF2B5EF4-FFF2-40B4-BE49-F238E27FC236}">
                <a16:creationId xmlns:a16="http://schemas.microsoft.com/office/drawing/2014/main" id="{CB5AF522-1493-CA43-B210-2584E6312701}"/>
              </a:ext>
            </a:extLst>
          </p:cNvPr>
          <p:cNvSpPr txBox="1">
            <a:spLocks/>
          </p:cNvSpPr>
          <p:nvPr/>
        </p:nvSpPr>
        <p:spPr bwMode="gray">
          <a:xfrm>
            <a:off x="1113090" y="4417126"/>
            <a:ext cx="3751200" cy="360000"/>
          </a:xfrm>
          <a:prstGeom prst="rect">
            <a:avLst/>
          </a:prstGeom>
        </p:spPr>
        <p:txBody>
          <a:bodyPr vert="horz" lIns="0" tIns="0" rIns="7200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a:latin typeface="Arial" panose="020B0604020202020204" pitchFamily="34" charset="0"/>
              </a:rPr>
              <a:t>Vision, Strategie und Maßnahmen</a:t>
            </a:r>
          </a:p>
        </p:txBody>
      </p:sp>
      <p:sp>
        <p:nvSpPr>
          <p:cNvPr id="57" name="Text Placeholder 50">
            <a:extLst>
              <a:ext uri="{FF2B5EF4-FFF2-40B4-BE49-F238E27FC236}">
                <a16:creationId xmlns:a16="http://schemas.microsoft.com/office/drawing/2014/main" id="{EE1E294D-2DA5-EE45-BE92-526AA9ECAA6B}"/>
              </a:ext>
            </a:extLst>
          </p:cNvPr>
          <p:cNvSpPr txBox="1">
            <a:spLocks/>
          </p:cNvSpPr>
          <p:nvPr/>
        </p:nvSpPr>
        <p:spPr bwMode="gray">
          <a:xfrm>
            <a:off x="1113090" y="4854563"/>
            <a:ext cx="3751200" cy="360000"/>
          </a:xfrm>
          <a:prstGeom prst="rect">
            <a:avLst/>
          </a:prstGeom>
        </p:spPr>
        <p:txBody>
          <a:bodyPr vert="horz" lIns="0" tIns="0" rIns="7200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a:latin typeface="Arial" panose="020B0604020202020204" pitchFamily="34" charset="0"/>
              </a:rPr>
              <a:t>Ausbau Standorte</a:t>
            </a:r>
          </a:p>
        </p:txBody>
      </p:sp>
      <p:sp>
        <p:nvSpPr>
          <p:cNvPr id="58" name="Text Placeholder 53">
            <a:extLst>
              <a:ext uri="{FF2B5EF4-FFF2-40B4-BE49-F238E27FC236}">
                <a16:creationId xmlns:a16="http://schemas.microsoft.com/office/drawing/2014/main" id="{A3D7E971-06C9-E24F-916C-30AF4FF620D2}"/>
              </a:ext>
            </a:extLst>
          </p:cNvPr>
          <p:cNvSpPr txBox="1">
            <a:spLocks/>
          </p:cNvSpPr>
          <p:nvPr/>
        </p:nvSpPr>
        <p:spPr bwMode="gray">
          <a:xfrm>
            <a:off x="1113090" y="5292000"/>
            <a:ext cx="3751200" cy="360000"/>
          </a:xfrm>
          <a:prstGeom prst="rect">
            <a:avLst/>
          </a:prstGeom>
        </p:spPr>
        <p:txBody>
          <a:bodyPr vert="horz" lIns="0" tIns="0" rIns="7200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a:latin typeface="Arial" panose="020B0604020202020204" pitchFamily="34" charset="0"/>
              </a:rPr>
              <a:t>Termine &amp; Next</a:t>
            </a:r>
          </a:p>
        </p:txBody>
      </p:sp>
      <p:sp>
        <p:nvSpPr>
          <p:cNvPr id="59" name="Illustration">
            <a:extLst>
              <a:ext uri="{FF2B5EF4-FFF2-40B4-BE49-F238E27FC236}">
                <a16:creationId xmlns:a16="http://schemas.microsoft.com/office/drawing/2014/main" id="{528457AF-2320-AA49-8290-17DECB86D9BA}"/>
              </a:ext>
            </a:extLst>
          </p:cNvPr>
          <p:cNvSpPr>
            <a:spLocks noGrp="1" noChangeAspect="1"/>
          </p:cNvSpPr>
          <p:nvPr/>
        </p:nvSpPr>
        <p:spPr bwMode="gray">
          <a:xfrm>
            <a:off x="8226421" y="1279800"/>
            <a:ext cx="4298400" cy="4298400"/>
          </a:xfrm>
          <a:prstGeom prst="rect">
            <a:avLst/>
          </a:prstGeom>
          <a:blipFill>
            <a:blip r:embed="rId2"/>
            <a:stretch>
              <a:fillRect/>
            </a:stretch>
          </a:blip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60" name="Dekorelement">
            <a:extLst>
              <a:ext uri="{FF2B5EF4-FFF2-40B4-BE49-F238E27FC236}">
                <a16:creationId xmlns:a16="http://schemas.microsoft.com/office/drawing/2014/main" id="{DA709BB3-C976-7C49-9070-6ABB437A4F95}"/>
              </a:ext>
            </a:extLst>
          </p:cNvPr>
          <p:cNvSpPr txBox="1">
            <a:spLocks/>
          </p:cNvSpPr>
          <p:nvPr/>
        </p:nvSpPr>
        <p:spPr bwMode="gray">
          <a:xfrm>
            <a:off x="0" y="1485899"/>
            <a:ext cx="360000" cy="360000"/>
          </a:xfrm>
          <a:prstGeom prst="rect">
            <a:avLst/>
          </a:prstGeom>
          <a:solidFill>
            <a:schemeClr val="accent1"/>
          </a:solidFill>
        </p:spPr>
        <p:txBody>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62" name="Text 1">
            <a:extLst>
              <a:ext uri="{FF2B5EF4-FFF2-40B4-BE49-F238E27FC236}">
                <a16:creationId xmlns:a16="http://schemas.microsoft.com/office/drawing/2014/main" id="{7ECCEEB8-35A7-274B-B77A-4FA066C3601D}"/>
              </a:ext>
            </a:extLst>
          </p:cNvPr>
          <p:cNvSpPr>
            <a:spLocks noGrp="1"/>
          </p:cNvSpPr>
          <p:nvPr/>
        </p:nvSpPr>
        <p:spPr bwMode="gray">
          <a:xfrm>
            <a:off x="10668610" y="471141"/>
            <a:ext cx="112334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AGENDA</a:t>
            </a:r>
          </a:p>
        </p:txBody>
      </p:sp>
    </p:spTree>
    <p:extLst>
      <p:ext uri="{BB962C8B-B14F-4D97-AF65-F5344CB8AC3E}">
        <p14:creationId xmlns:p14="http://schemas.microsoft.com/office/powerpoint/2010/main" val="4041718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A522-0D7A-EB4D-95B2-A7A4DC0DAEEB}"/>
              </a:ext>
            </a:extLst>
          </p:cNvPr>
          <p:cNvSpPr>
            <a:spLocks noGrp="1"/>
          </p:cNvSpPr>
          <p:nvPr>
            <p:ph type="title"/>
          </p:nvPr>
        </p:nvSpPr>
        <p:spPr>
          <a:xfrm>
            <a:off x="755998" y="468000"/>
            <a:ext cx="11037600" cy="332399"/>
          </a:xfrm>
        </p:spPr>
        <p:txBody>
          <a:bodyPr/>
          <a:lstStyle/>
          <a:p>
            <a:r>
              <a:rPr lang="de-DE"/>
              <a:t>Textchart mit 3 Spalten</a:t>
            </a:r>
          </a:p>
        </p:txBody>
      </p:sp>
      <p:sp>
        <p:nvSpPr>
          <p:cNvPr id="4" name="Date Placeholder 3">
            <a:extLst>
              <a:ext uri="{FF2B5EF4-FFF2-40B4-BE49-F238E27FC236}">
                <a16:creationId xmlns:a16="http://schemas.microsoft.com/office/drawing/2014/main" id="{17508961-5A80-7342-A5E2-7878D1480CB7}"/>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3" name="Footer Placeholder 2">
            <a:extLst>
              <a:ext uri="{FF2B5EF4-FFF2-40B4-BE49-F238E27FC236}">
                <a16:creationId xmlns:a16="http://schemas.microsoft.com/office/drawing/2014/main" id="{3D6D8BF0-2C48-FB46-B466-2FF292D4D04E}"/>
              </a:ext>
            </a:extLst>
          </p:cNvPr>
          <p:cNvSpPr>
            <a:spLocks noGrp="1"/>
          </p:cNvSpPr>
          <p:nvPr>
            <p:ph type="ftr" sz="quarter" idx="21"/>
          </p:nvPr>
        </p:nvSpPr>
        <p:spPr/>
        <p:txBody>
          <a:bodyPr/>
          <a:lstStyle/>
          <a:p>
            <a:r>
              <a:rPr lang="de-DE" noProof="0"/>
              <a:t>Titel / Autor / Copyright</a:t>
            </a:r>
          </a:p>
        </p:txBody>
      </p:sp>
      <p:sp>
        <p:nvSpPr>
          <p:cNvPr id="5" name="Slide Number Placeholder 4">
            <a:extLst>
              <a:ext uri="{FF2B5EF4-FFF2-40B4-BE49-F238E27FC236}">
                <a16:creationId xmlns:a16="http://schemas.microsoft.com/office/drawing/2014/main" id="{C51BF19C-9CB0-7140-B616-8F47BD8DE0ED}"/>
              </a:ext>
            </a:extLst>
          </p:cNvPr>
          <p:cNvSpPr>
            <a:spLocks noGrp="1"/>
          </p:cNvSpPr>
          <p:nvPr>
            <p:ph type="sldNum" sz="quarter" idx="22"/>
          </p:nvPr>
        </p:nvSpPr>
        <p:spPr/>
        <p:txBody>
          <a:bodyPr/>
          <a:lstStyle/>
          <a:p>
            <a:fld id="{02CEFE82-39F2-4F47-8A0C-D5AB3496FA5C}" type="slidenum">
              <a:rPr lang="de-DE" noProof="0" smtClean="0"/>
              <a:pPr/>
              <a:t>19</a:t>
            </a:fld>
            <a:endParaRPr lang="de-DE" noProof="0"/>
          </a:p>
        </p:txBody>
      </p:sp>
      <p:sp>
        <p:nvSpPr>
          <p:cNvPr id="18" name="Inhaltsplatzhalter 13">
            <a:extLst>
              <a:ext uri="{FF2B5EF4-FFF2-40B4-BE49-F238E27FC236}">
                <a16:creationId xmlns:a16="http://schemas.microsoft.com/office/drawing/2014/main" id="{DAD58D90-16B8-4676-A08B-66533666505E}"/>
              </a:ext>
            </a:extLst>
          </p:cNvPr>
          <p:cNvSpPr>
            <a:spLocks noGrp="1"/>
          </p:cNvSpPr>
          <p:nvPr/>
        </p:nvSpPr>
        <p:spPr bwMode="gray">
          <a:xfrm>
            <a:off x="753089" y="1447122"/>
            <a:ext cx="3416400" cy="4298400"/>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None/>
              <a:defRPr sz="1600" kern="1200">
                <a:solidFill>
                  <a:schemeClr val="tx1"/>
                </a:solidFill>
                <a:latin typeface="+mn-lt"/>
                <a:ea typeface="+mn-ea"/>
                <a:cs typeface="+mn-cs"/>
              </a:defRPr>
            </a:lvl1pPr>
            <a:lvl2pPr marL="244800" indent="-20880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Char char="§"/>
              <a:defRPr sz="1400" kern="1200">
                <a:solidFill>
                  <a:schemeClr val="tx1"/>
                </a:solidFill>
                <a:latin typeface="+mn-lt"/>
                <a:ea typeface="+mn-ea"/>
                <a:cs typeface="+mn-cs"/>
              </a:defRPr>
            </a:lvl2pPr>
            <a:lvl3pPr marL="417600" indent="-17280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Char char="§"/>
              <a:defRPr sz="1200" kern="1200">
                <a:solidFill>
                  <a:schemeClr val="tx1"/>
                </a:solidFill>
                <a:latin typeface="+mn-lt"/>
                <a:ea typeface="+mn-ea"/>
                <a:cs typeface="+mn-cs"/>
              </a:defRPr>
            </a:lvl3pPr>
            <a:lvl4pPr marL="589050" indent="-17145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Char char="§"/>
              <a:defRPr sz="1050" kern="1200">
                <a:solidFill>
                  <a:schemeClr val="tx1"/>
                </a:solidFill>
                <a:latin typeface="+mn-lt"/>
                <a:ea typeface="+mn-ea"/>
                <a:cs typeface="+mn-cs"/>
              </a:defRPr>
            </a:lvl4pPr>
            <a:lvl5pPr marL="1077913" indent="-357188"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None/>
              <a:defRPr sz="10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de-DE" sz="1600" err="1">
                <a:latin typeface="Arial" panose="020B0604020202020204" pitchFamily="34" charset="0"/>
              </a:rPr>
              <a:t>Lorem</a:t>
            </a:r>
            <a:r>
              <a:rPr lang="de-DE" sz="1600">
                <a:latin typeface="Arial" panose="020B0604020202020204" pitchFamily="34" charset="0"/>
              </a:rPr>
              <a:t> </a:t>
            </a:r>
            <a:r>
              <a:rPr lang="de-DE" sz="1600" err="1">
                <a:latin typeface="Arial" panose="020B0604020202020204" pitchFamily="34" charset="0"/>
              </a:rPr>
              <a:t>ipsum</a:t>
            </a:r>
            <a:r>
              <a:rPr lang="de-DE" sz="1600">
                <a:latin typeface="Arial" panose="020B0604020202020204" pitchFamily="34" charset="0"/>
              </a:rPr>
              <a:t> </a:t>
            </a:r>
            <a:r>
              <a:rPr lang="de-DE" sz="1600" err="1">
                <a:latin typeface="Arial" panose="020B0604020202020204" pitchFamily="34" charset="0"/>
              </a:rPr>
              <a:t>dolor</a:t>
            </a:r>
            <a:r>
              <a:rPr lang="de-DE" sz="1600">
                <a:latin typeface="Arial" panose="020B0604020202020204" pitchFamily="34" charset="0"/>
              </a:rPr>
              <a:t> </a:t>
            </a:r>
            <a:r>
              <a:rPr lang="de-DE" sz="1600" err="1">
                <a:latin typeface="Arial" panose="020B0604020202020204" pitchFamily="34" charset="0"/>
              </a:rPr>
              <a:t>sit</a:t>
            </a:r>
            <a:r>
              <a:rPr lang="de-DE" sz="1600">
                <a:latin typeface="Arial" panose="020B0604020202020204" pitchFamily="34" charset="0"/>
              </a:rPr>
              <a:t> </a:t>
            </a:r>
            <a:r>
              <a:rPr lang="de-DE" sz="1600" err="1">
                <a:latin typeface="Arial" panose="020B0604020202020204" pitchFamily="34" charset="0"/>
              </a:rPr>
              <a:t>amet</a:t>
            </a:r>
            <a:r>
              <a:rPr lang="de-DE" sz="1600">
                <a:latin typeface="Arial" panose="020B0604020202020204" pitchFamily="34" charset="0"/>
              </a:rPr>
              <a:t>, </a:t>
            </a:r>
            <a:r>
              <a:rPr lang="de-DE" sz="1600" err="1">
                <a:latin typeface="Arial" panose="020B0604020202020204" pitchFamily="34" charset="0"/>
              </a:rPr>
              <a:t>consectetuer</a:t>
            </a:r>
            <a:r>
              <a:rPr lang="de-DE" sz="1600">
                <a:latin typeface="Arial" panose="020B0604020202020204" pitchFamily="34" charset="0"/>
              </a:rPr>
              <a:t> </a:t>
            </a:r>
            <a:r>
              <a:rPr lang="de-DE" sz="1600" err="1">
                <a:latin typeface="Arial" panose="020B0604020202020204" pitchFamily="34" charset="0"/>
              </a:rPr>
              <a:t>adipiscing</a:t>
            </a:r>
            <a:r>
              <a:rPr lang="de-DE" sz="1600">
                <a:latin typeface="Arial" panose="020B0604020202020204" pitchFamily="34" charset="0"/>
              </a:rPr>
              <a:t> </a:t>
            </a:r>
            <a:r>
              <a:rPr lang="de-DE" sz="1600" err="1">
                <a:latin typeface="Arial" panose="020B0604020202020204" pitchFamily="34" charset="0"/>
              </a:rPr>
              <a:t>elit</a:t>
            </a:r>
            <a:r>
              <a:rPr lang="de-DE" sz="1600">
                <a:latin typeface="Arial" panose="020B0604020202020204" pitchFamily="34" charset="0"/>
              </a:rPr>
              <a:t>. </a:t>
            </a:r>
            <a:r>
              <a:rPr lang="de-DE" sz="1600" err="1">
                <a:latin typeface="Arial" panose="020B0604020202020204" pitchFamily="34" charset="0"/>
              </a:rPr>
              <a:t>Aenean</a:t>
            </a:r>
            <a:r>
              <a:rPr lang="de-DE" sz="1600">
                <a:latin typeface="Arial" panose="020B0604020202020204" pitchFamily="34" charset="0"/>
              </a:rPr>
              <a:t> commodo </a:t>
            </a:r>
            <a:r>
              <a:rPr lang="de-DE" sz="1600" err="1">
                <a:latin typeface="Arial" panose="020B0604020202020204" pitchFamily="34" charset="0"/>
              </a:rPr>
              <a:t>ligula</a:t>
            </a:r>
            <a:r>
              <a:rPr lang="de-DE" sz="1600">
                <a:latin typeface="Arial" panose="020B0604020202020204" pitchFamily="34" charset="0"/>
              </a:rPr>
              <a:t> </a:t>
            </a:r>
            <a:r>
              <a:rPr lang="de-DE" sz="1600" err="1">
                <a:latin typeface="Arial" panose="020B0604020202020204" pitchFamily="34" charset="0"/>
              </a:rPr>
              <a:t>eget</a:t>
            </a:r>
            <a:r>
              <a:rPr lang="de-DE" sz="1600">
                <a:latin typeface="Arial" panose="020B0604020202020204" pitchFamily="34" charset="0"/>
              </a:rPr>
              <a:t> </a:t>
            </a:r>
            <a:r>
              <a:rPr lang="de-DE" sz="1600" err="1">
                <a:latin typeface="Arial" panose="020B0604020202020204" pitchFamily="34" charset="0"/>
              </a:rPr>
              <a:t>dolor</a:t>
            </a:r>
            <a:r>
              <a:rPr lang="de-DE" sz="1600">
                <a:latin typeface="Arial" panose="020B0604020202020204" pitchFamily="34" charset="0"/>
              </a:rPr>
              <a:t>. </a:t>
            </a:r>
            <a:r>
              <a:rPr lang="de-DE" sz="1600" err="1">
                <a:latin typeface="Arial" panose="020B0604020202020204" pitchFamily="34" charset="0"/>
              </a:rPr>
              <a:t>Aenean</a:t>
            </a:r>
            <a:r>
              <a:rPr lang="de-DE" sz="1600">
                <a:latin typeface="Arial" panose="020B0604020202020204" pitchFamily="34" charset="0"/>
              </a:rPr>
              <a:t> </a:t>
            </a:r>
            <a:r>
              <a:rPr lang="de-DE" sz="1600" err="1">
                <a:latin typeface="Arial" panose="020B0604020202020204" pitchFamily="34" charset="0"/>
              </a:rPr>
              <a:t>massa</a:t>
            </a:r>
            <a:r>
              <a:rPr lang="de-DE" sz="1600">
                <a:latin typeface="Arial" panose="020B0604020202020204" pitchFamily="34" charset="0"/>
              </a:rPr>
              <a:t>. Cum </a:t>
            </a:r>
            <a:r>
              <a:rPr lang="de-DE" sz="1600" err="1">
                <a:latin typeface="Arial" panose="020B0604020202020204" pitchFamily="34" charset="0"/>
              </a:rPr>
              <a:t>sociis</a:t>
            </a:r>
            <a:r>
              <a:rPr lang="de-DE" sz="1600">
                <a:latin typeface="Arial" panose="020B0604020202020204" pitchFamily="34" charset="0"/>
              </a:rPr>
              <a:t> </a:t>
            </a:r>
            <a:r>
              <a:rPr lang="de-DE" sz="1600" err="1">
                <a:latin typeface="Arial" panose="020B0604020202020204" pitchFamily="34" charset="0"/>
              </a:rPr>
              <a:t>natoque</a:t>
            </a:r>
            <a:r>
              <a:rPr lang="de-DE" sz="1600">
                <a:latin typeface="Arial" panose="020B0604020202020204" pitchFamily="34" charset="0"/>
              </a:rPr>
              <a:t> </a:t>
            </a:r>
            <a:r>
              <a:rPr lang="de-DE" sz="1600" err="1">
                <a:latin typeface="Arial" panose="020B0604020202020204" pitchFamily="34" charset="0"/>
              </a:rPr>
              <a:t>penatibus</a:t>
            </a:r>
            <a:r>
              <a:rPr lang="de-DE" sz="1600">
                <a:latin typeface="Arial" panose="020B0604020202020204" pitchFamily="34" charset="0"/>
              </a:rPr>
              <a:t> et </a:t>
            </a:r>
            <a:r>
              <a:rPr lang="de-DE" sz="1600" err="1">
                <a:latin typeface="Arial" panose="020B0604020202020204" pitchFamily="34" charset="0"/>
              </a:rPr>
              <a:t>magnis</a:t>
            </a:r>
            <a:r>
              <a:rPr lang="de-DE" sz="1600">
                <a:latin typeface="Arial" panose="020B0604020202020204" pitchFamily="34" charset="0"/>
              </a:rPr>
              <a:t> </a:t>
            </a:r>
            <a:r>
              <a:rPr lang="de-DE" sz="1600" err="1">
                <a:latin typeface="Arial" panose="020B0604020202020204" pitchFamily="34" charset="0"/>
              </a:rPr>
              <a:t>dis</a:t>
            </a:r>
            <a:r>
              <a:rPr lang="de-DE" sz="1600">
                <a:latin typeface="Arial" panose="020B0604020202020204" pitchFamily="34" charset="0"/>
              </a:rPr>
              <a:t> </a:t>
            </a:r>
            <a:r>
              <a:rPr lang="de-DE" sz="1600" err="1">
                <a:latin typeface="Arial" panose="020B0604020202020204" pitchFamily="34" charset="0"/>
              </a:rPr>
              <a:t>parturient</a:t>
            </a:r>
            <a:r>
              <a:rPr lang="de-DE" sz="1600">
                <a:latin typeface="Arial" panose="020B0604020202020204" pitchFamily="34" charset="0"/>
              </a:rPr>
              <a:t> </a:t>
            </a:r>
            <a:r>
              <a:rPr lang="de-DE" sz="1600" err="1">
                <a:latin typeface="Arial" panose="020B0604020202020204" pitchFamily="34" charset="0"/>
              </a:rPr>
              <a:t>montes</a:t>
            </a:r>
            <a:r>
              <a:rPr lang="de-DE" sz="1600">
                <a:latin typeface="Arial" panose="020B0604020202020204" pitchFamily="34" charset="0"/>
              </a:rPr>
              <a:t>, </a:t>
            </a:r>
            <a:r>
              <a:rPr lang="de-DE" sz="1600" err="1">
                <a:latin typeface="Arial" panose="020B0604020202020204" pitchFamily="34" charset="0"/>
              </a:rPr>
              <a:t>nascetur</a:t>
            </a:r>
            <a:r>
              <a:rPr lang="de-DE" sz="1600">
                <a:latin typeface="Arial" panose="020B0604020202020204" pitchFamily="34" charset="0"/>
              </a:rPr>
              <a:t> </a:t>
            </a:r>
            <a:r>
              <a:rPr lang="de-DE" sz="1600" err="1">
                <a:latin typeface="Arial" panose="020B0604020202020204" pitchFamily="34" charset="0"/>
              </a:rPr>
              <a:t>ridiculus</a:t>
            </a:r>
            <a:r>
              <a:rPr lang="de-DE" sz="1600">
                <a:latin typeface="Arial" panose="020B0604020202020204" pitchFamily="34" charset="0"/>
              </a:rPr>
              <a:t> </a:t>
            </a:r>
            <a:r>
              <a:rPr lang="de-DE" sz="1600" err="1">
                <a:latin typeface="Arial" panose="020B0604020202020204" pitchFamily="34" charset="0"/>
              </a:rPr>
              <a:t>mus</a:t>
            </a:r>
            <a:r>
              <a:rPr lang="de-DE" sz="1600">
                <a:latin typeface="Arial" panose="020B0604020202020204" pitchFamily="34" charset="0"/>
              </a:rPr>
              <a:t>. </a:t>
            </a:r>
            <a:r>
              <a:rPr lang="de-DE" sz="1600" err="1">
                <a:latin typeface="Arial" panose="020B0604020202020204" pitchFamily="34" charset="0"/>
              </a:rPr>
              <a:t>Donec</a:t>
            </a:r>
            <a:r>
              <a:rPr lang="de-DE" sz="1600">
                <a:latin typeface="Arial" panose="020B0604020202020204" pitchFamily="34" charset="0"/>
              </a:rPr>
              <a:t> </a:t>
            </a:r>
            <a:r>
              <a:rPr lang="de-DE" sz="1600" err="1">
                <a:latin typeface="Arial" panose="020B0604020202020204" pitchFamily="34" charset="0"/>
              </a:rPr>
              <a:t>quam</a:t>
            </a:r>
            <a:r>
              <a:rPr lang="de-DE" sz="1600">
                <a:latin typeface="Arial" panose="020B0604020202020204" pitchFamily="34" charset="0"/>
              </a:rPr>
              <a:t> </a:t>
            </a:r>
            <a:r>
              <a:rPr lang="de-DE" sz="1600" err="1">
                <a:latin typeface="Arial" panose="020B0604020202020204" pitchFamily="34" charset="0"/>
              </a:rPr>
              <a:t>felis</a:t>
            </a:r>
            <a:r>
              <a:rPr lang="de-DE" sz="1600">
                <a:latin typeface="Arial" panose="020B0604020202020204" pitchFamily="34" charset="0"/>
              </a:rPr>
              <a:t>, </a:t>
            </a:r>
            <a:r>
              <a:rPr lang="de-DE" sz="1600" err="1">
                <a:latin typeface="Arial" panose="020B0604020202020204" pitchFamily="34" charset="0"/>
              </a:rPr>
              <a:t>ultricies</a:t>
            </a:r>
            <a:r>
              <a:rPr lang="de-DE" sz="1600">
                <a:latin typeface="Arial" panose="020B0604020202020204" pitchFamily="34" charset="0"/>
              </a:rPr>
              <a:t> </a:t>
            </a:r>
            <a:r>
              <a:rPr lang="de-DE" sz="1600" err="1">
                <a:latin typeface="Arial" panose="020B0604020202020204" pitchFamily="34" charset="0"/>
              </a:rPr>
              <a:t>nec</a:t>
            </a:r>
            <a:r>
              <a:rPr lang="de-DE" sz="1600">
                <a:latin typeface="Arial" panose="020B0604020202020204" pitchFamily="34" charset="0"/>
              </a:rPr>
              <a:t>, </a:t>
            </a:r>
            <a:r>
              <a:rPr lang="de-DE" sz="1600" err="1">
                <a:latin typeface="Arial" panose="020B0604020202020204" pitchFamily="34" charset="0"/>
              </a:rPr>
              <a:t>pellentesque</a:t>
            </a:r>
            <a:r>
              <a:rPr lang="de-DE" sz="1600">
                <a:latin typeface="Arial" panose="020B0604020202020204" pitchFamily="34" charset="0"/>
              </a:rPr>
              <a:t> </a:t>
            </a:r>
            <a:r>
              <a:rPr lang="de-DE" sz="1600" err="1">
                <a:latin typeface="Arial" panose="020B0604020202020204" pitchFamily="34" charset="0"/>
              </a:rPr>
              <a:t>eu</a:t>
            </a:r>
            <a:r>
              <a:rPr lang="de-DE" sz="1600">
                <a:latin typeface="Arial" panose="020B0604020202020204" pitchFamily="34" charset="0"/>
              </a:rPr>
              <a:t>, </a:t>
            </a:r>
            <a:r>
              <a:rPr lang="de-DE" sz="1600" err="1">
                <a:latin typeface="Arial" panose="020B0604020202020204" pitchFamily="34" charset="0"/>
              </a:rPr>
              <a:t>pretium</a:t>
            </a:r>
            <a:r>
              <a:rPr lang="de-DE" sz="1600">
                <a:latin typeface="Arial" panose="020B0604020202020204" pitchFamily="34" charset="0"/>
              </a:rPr>
              <a:t> </a:t>
            </a:r>
            <a:r>
              <a:rPr lang="de-DE" sz="1600" err="1">
                <a:latin typeface="Arial" panose="020B0604020202020204" pitchFamily="34" charset="0"/>
              </a:rPr>
              <a:t>quis</a:t>
            </a:r>
            <a:r>
              <a:rPr lang="de-DE" sz="1600">
                <a:latin typeface="Arial" panose="020B0604020202020204" pitchFamily="34" charset="0"/>
              </a:rPr>
              <a:t>, </a:t>
            </a:r>
            <a:r>
              <a:rPr lang="de-DE" sz="1600" err="1">
                <a:latin typeface="Arial" panose="020B0604020202020204" pitchFamily="34" charset="0"/>
              </a:rPr>
              <a:t>sem</a:t>
            </a:r>
            <a:r>
              <a:rPr lang="de-DE" sz="1600">
                <a:latin typeface="Arial" panose="020B0604020202020204" pitchFamily="34" charset="0"/>
              </a:rPr>
              <a:t>. </a:t>
            </a:r>
            <a:r>
              <a:rPr lang="de-DE" sz="1600" err="1">
                <a:latin typeface="Arial" panose="020B0604020202020204" pitchFamily="34" charset="0"/>
              </a:rPr>
              <a:t>Nulla</a:t>
            </a:r>
            <a:r>
              <a:rPr lang="de-DE" sz="1600">
                <a:latin typeface="Arial" panose="020B0604020202020204" pitchFamily="34" charset="0"/>
              </a:rPr>
              <a:t> </a:t>
            </a:r>
            <a:r>
              <a:rPr lang="de-DE" sz="1600" err="1">
                <a:latin typeface="Arial" panose="020B0604020202020204" pitchFamily="34" charset="0"/>
              </a:rPr>
              <a:t>consequat</a:t>
            </a:r>
            <a:r>
              <a:rPr lang="de-DE" sz="1600">
                <a:latin typeface="Arial" panose="020B0604020202020204" pitchFamily="34" charset="0"/>
              </a:rPr>
              <a:t> </a:t>
            </a:r>
            <a:r>
              <a:rPr lang="de-DE" sz="1600" err="1">
                <a:latin typeface="Arial" panose="020B0604020202020204" pitchFamily="34" charset="0"/>
              </a:rPr>
              <a:t>massa</a:t>
            </a:r>
            <a:r>
              <a:rPr lang="de-DE" sz="1600">
                <a:latin typeface="Arial" panose="020B0604020202020204" pitchFamily="34" charset="0"/>
              </a:rPr>
              <a:t> </a:t>
            </a:r>
            <a:r>
              <a:rPr lang="de-DE" sz="1600" err="1">
                <a:latin typeface="Arial" panose="020B0604020202020204" pitchFamily="34" charset="0"/>
              </a:rPr>
              <a:t>quis</a:t>
            </a:r>
            <a:r>
              <a:rPr lang="de-DE" sz="1600">
                <a:latin typeface="Arial" panose="020B0604020202020204" pitchFamily="34" charset="0"/>
              </a:rPr>
              <a:t> </a:t>
            </a:r>
            <a:r>
              <a:rPr lang="de-DE" sz="1600" err="1">
                <a:latin typeface="Arial" panose="020B0604020202020204" pitchFamily="34" charset="0"/>
              </a:rPr>
              <a:t>enim</a:t>
            </a:r>
            <a:r>
              <a:rPr lang="de-DE" sz="1600">
                <a:latin typeface="Arial" panose="020B0604020202020204" pitchFamily="34" charset="0"/>
              </a:rPr>
              <a:t>. </a:t>
            </a:r>
            <a:r>
              <a:rPr lang="de-DE" sz="1600" err="1">
                <a:latin typeface="Arial" panose="020B0604020202020204" pitchFamily="34" charset="0"/>
              </a:rPr>
              <a:t>Donec</a:t>
            </a:r>
            <a:r>
              <a:rPr lang="de-DE" sz="1600">
                <a:latin typeface="Arial" panose="020B0604020202020204" pitchFamily="34" charset="0"/>
              </a:rPr>
              <a:t> </a:t>
            </a:r>
            <a:r>
              <a:rPr lang="de-DE" sz="1600" err="1">
                <a:latin typeface="Arial" panose="020B0604020202020204" pitchFamily="34" charset="0"/>
              </a:rPr>
              <a:t>pede</a:t>
            </a:r>
            <a:r>
              <a:rPr lang="de-DE" sz="1600">
                <a:latin typeface="Arial" panose="020B0604020202020204" pitchFamily="34" charset="0"/>
              </a:rPr>
              <a:t> </a:t>
            </a:r>
            <a:r>
              <a:rPr lang="de-DE" sz="1600" err="1">
                <a:latin typeface="Arial" panose="020B0604020202020204" pitchFamily="34" charset="0"/>
              </a:rPr>
              <a:t>justo</a:t>
            </a:r>
            <a:r>
              <a:rPr lang="de-DE" sz="1600">
                <a:latin typeface="Arial" panose="020B0604020202020204" pitchFamily="34" charset="0"/>
              </a:rPr>
              <a:t>, </a:t>
            </a:r>
            <a:r>
              <a:rPr lang="de-DE" sz="1600" err="1">
                <a:latin typeface="Arial" panose="020B0604020202020204" pitchFamily="34" charset="0"/>
              </a:rPr>
              <a:t>fringilla</a:t>
            </a:r>
            <a:r>
              <a:rPr lang="de-DE" sz="1600">
                <a:latin typeface="Arial" panose="020B0604020202020204" pitchFamily="34" charset="0"/>
              </a:rPr>
              <a:t> </a:t>
            </a:r>
            <a:r>
              <a:rPr lang="de-DE" sz="1600" err="1">
                <a:latin typeface="Arial" panose="020B0604020202020204" pitchFamily="34" charset="0"/>
              </a:rPr>
              <a:t>vel</a:t>
            </a:r>
            <a:r>
              <a:rPr lang="de-DE" sz="1600">
                <a:latin typeface="Arial" panose="020B0604020202020204" pitchFamily="34" charset="0"/>
              </a:rPr>
              <a:t>, </a:t>
            </a:r>
            <a:r>
              <a:rPr lang="de-DE" sz="1600" err="1">
                <a:latin typeface="Arial" panose="020B0604020202020204" pitchFamily="34" charset="0"/>
              </a:rPr>
              <a:t>aliquet</a:t>
            </a:r>
            <a:r>
              <a:rPr lang="de-DE" sz="1600">
                <a:latin typeface="Arial" panose="020B0604020202020204" pitchFamily="34" charset="0"/>
              </a:rPr>
              <a:t> </a:t>
            </a:r>
            <a:r>
              <a:rPr lang="de-DE" sz="1600" err="1">
                <a:latin typeface="Arial" panose="020B0604020202020204" pitchFamily="34" charset="0"/>
              </a:rPr>
              <a:t>nec</a:t>
            </a:r>
            <a:r>
              <a:rPr lang="de-DE" sz="1600">
                <a:latin typeface="Arial" panose="020B0604020202020204" pitchFamily="34" charset="0"/>
              </a:rPr>
              <a:t>, </a:t>
            </a:r>
            <a:r>
              <a:rPr lang="de-DE" sz="1600" err="1">
                <a:latin typeface="Arial" panose="020B0604020202020204" pitchFamily="34" charset="0"/>
              </a:rPr>
              <a:t>vulputate</a:t>
            </a:r>
            <a:r>
              <a:rPr lang="de-DE" sz="1600">
                <a:latin typeface="Arial" panose="020B0604020202020204" pitchFamily="34" charset="0"/>
              </a:rPr>
              <a:t> </a:t>
            </a:r>
            <a:r>
              <a:rPr lang="de-DE" sz="1600" err="1">
                <a:latin typeface="Arial" panose="020B0604020202020204" pitchFamily="34" charset="0"/>
              </a:rPr>
              <a:t>eget</a:t>
            </a:r>
            <a:r>
              <a:rPr lang="de-DE" sz="1600">
                <a:latin typeface="Arial" panose="020B0604020202020204" pitchFamily="34" charset="0"/>
              </a:rPr>
              <a:t>, </a:t>
            </a:r>
            <a:r>
              <a:rPr lang="de-DE" sz="1600" err="1">
                <a:latin typeface="Arial" panose="020B0604020202020204" pitchFamily="34" charset="0"/>
              </a:rPr>
              <a:t>arcu</a:t>
            </a:r>
            <a:r>
              <a:rPr lang="de-DE" sz="1600">
                <a:latin typeface="Arial" panose="020B0604020202020204" pitchFamily="34" charset="0"/>
              </a:rPr>
              <a:t>. </a:t>
            </a:r>
            <a:r>
              <a:rPr lang="de-DE" sz="1600" err="1">
                <a:latin typeface="Arial" panose="020B0604020202020204" pitchFamily="34" charset="0"/>
              </a:rPr>
              <a:t>Lorem</a:t>
            </a:r>
            <a:r>
              <a:rPr lang="de-DE" sz="1600">
                <a:latin typeface="Arial" panose="020B0604020202020204" pitchFamily="34" charset="0"/>
              </a:rPr>
              <a:t> </a:t>
            </a:r>
            <a:r>
              <a:rPr lang="de-DE" sz="1600" err="1">
                <a:latin typeface="Arial" panose="020B0604020202020204" pitchFamily="34" charset="0"/>
              </a:rPr>
              <a:t>ipsum</a:t>
            </a:r>
            <a:r>
              <a:rPr lang="de-DE" sz="1600">
                <a:latin typeface="Arial" panose="020B0604020202020204" pitchFamily="34" charset="0"/>
              </a:rPr>
              <a:t> </a:t>
            </a:r>
            <a:r>
              <a:rPr lang="de-DE" sz="1600" err="1">
                <a:latin typeface="Arial" panose="020B0604020202020204" pitchFamily="34" charset="0"/>
              </a:rPr>
              <a:t>dolor</a:t>
            </a:r>
            <a:r>
              <a:rPr lang="de-DE" sz="1600">
                <a:latin typeface="Arial" panose="020B0604020202020204" pitchFamily="34" charset="0"/>
              </a:rPr>
              <a:t> </a:t>
            </a:r>
            <a:r>
              <a:rPr lang="de-DE" sz="1600" err="1">
                <a:latin typeface="Arial" panose="020B0604020202020204" pitchFamily="34" charset="0"/>
              </a:rPr>
              <a:t>sit</a:t>
            </a:r>
            <a:r>
              <a:rPr lang="de-DE" sz="1600">
                <a:latin typeface="Arial" panose="020B0604020202020204" pitchFamily="34" charset="0"/>
              </a:rPr>
              <a:t> </a:t>
            </a:r>
            <a:r>
              <a:rPr lang="de-DE" sz="1600" err="1">
                <a:latin typeface="Arial" panose="020B0604020202020204" pitchFamily="34" charset="0"/>
              </a:rPr>
              <a:t>amet</a:t>
            </a:r>
            <a:r>
              <a:rPr lang="de-DE" sz="1600">
                <a:latin typeface="Arial" panose="020B0604020202020204" pitchFamily="34" charset="0"/>
              </a:rPr>
              <a:t>, …</a:t>
            </a:r>
          </a:p>
          <a:p>
            <a:pPr>
              <a:spcAft>
                <a:spcPts val="600"/>
              </a:spcAft>
            </a:pPr>
            <a:r>
              <a:rPr lang="de-DE" sz="1600" err="1">
                <a:latin typeface="Arial" panose="020B0604020202020204" pitchFamily="34" charset="0"/>
              </a:rPr>
              <a:t>Lorem</a:t>
            </a:r>
            <a:r>
              <a:rPr lang="de-DE" sz="1600">
                <a:latin typeface="Arial" panose="020B0604020202020204" pitchFamily="34" charset="0"/>
              </a:rPr>
              <a:t> </a:t>
            </a:r>
            <a:r>
              <a:rPr lang="de-DE" sz="1600" err="1">
                <a:latin typeface="Arial" panose="020B0604020202020204" pitchFamily="34" charset="0"/>
              </a:rPr>
              <a:t>ipsum</a:t>
            </a:r>
            <a:r>
              <a:rPr lang="de-DE" sz="1600">
                <a:latin typeface="Arial" panose="020B0604020202020204" pitchFamily="34" charset="0"/>
              </a:rPr>
              <a:t> </a:t>
            </a:r>
            <a:r>
              <a:rPr lang="de-DE" sz="1600" err="1">
                <a:latin typeface="Arial" panose="020B0604020202020204" pitchFamily="34" charset="0"/>
              </a:rPr>
              <a:t>dolor</a:t>
            </a:r>
            <a:r>
              <a:rPr lang="de-DE" sz="1600">
                <a:latin typeface="Arial" panose="020B0604020202020204" pitchFamily="34" charset="0"/>
              </a:rPr>
              <a:t> </a:t>
            </a:r>
            <a:r>
              <a:rPr lang="de-DE" sz="1600" err="1">
                <a:latin typeface="Arial" panose="020B0604020202020204" pitchFamily="34" charset="0"/>
              </a:rPr>
              <a:t>sit</a:t>
            </a:r>
            <a:r>
              <a:rPr lang="de-DE" sz="1600">
                <a:latin typeface="Arial" panose="020B0604020202020204" pitchFamily="34" charset="0"/>
              </a:rPr>
              <a:t> </a:t>
            </a:r>
            <a:r>
              <a:rPr lang="de-DE" sz="1600" err="1">
                <a:latin typeface="Arial" panose="020B0604020202020204" pitchFamily="34" charset="0"/>
              </a:rPr>
              <a:t>amet</a:t>
            </a:r>
            <a:r>
              <a:rPr lang="de-DE" sz="1600">
                <a:latin typeface="Arial" panose="020B0604020202020204" pitchFamily="34" charset="0"/>
              </a:rPr>
              <a:t>, </a:t>
            </a:r>
            <a:r>
              <a:rPr lang="de-DE" sz="1600" err="1">
                <a:latin typeface="Arial" panose="020B0604020202020204" pitchFamily="34" charset="0"/>
              </a:rPr>
              <a:t>consectetuer</a:t>
            </a:r>
            <a:r>
              <a:rPr lang="de-DE" sz="1600">
                <a:latin typeface="Arial" panose="020B0604020202020204" pitchFamily="34" charset="0"/>
              </a:rPr>
              <a:t> </a:t>
            </a:r>
            <a:r>
              <a:rPr lang="de-DE" sz="1600" err="1">
                <a:latin typeface="Arial" panose="020B0604020202020204" pitchFamily="34" charset="0"/>
              </a:rPr>
              <a:t>adipiscing</a:t>
            </a:r>
            <a:r>
              <a:rPr lang="de-DE" sz="1600">
                <a:latin typeface="Arial" panose="020B0604020202020204" pitchFamily="34" charset="0"/>
              </a:rPr>
              <a:t> </a:t>
            </a:r>
            <a:r>
              <a:rPr lang="de-DE" sz="1600" err="1">
                <a:latin typeface="Arial" panose="020B0604020202020204" pitchFamily="34" charset="0"/>
              </a:rPr>
              <a:t>elit</a:t>
            </a:r>
            <a:r>
              <a:rPr lang="de-DE" sz="1600">
                <a:latin typeface="Arial" panose="020B0604020202020204" pitchFamily="34" charset="0"/>
              </a:rPr>
              <a:t>.</a:t>
            </a:r>
          </a:p>
        </p:txBody>
      </p:sp>
      <p:sp>
        <p:nvSpPr>
          <p:cNvPr id="19" name="Inhaltsplatzhalter 15">
            <a:extLst>
              <a:ext uri="{FF2B5EF4-FFF2-40B4-BE49-F238E27FC236}">
                <a16:creationId xmlns:a16="http://schemas.microsoft.com/office/drawing/2014/main" id="{4C6DFE5D-91F8-485D-B94E-33D96A8F72EC}"/>
              </a:ext>
            </a:extLst>
          </p:cNvPr>
          <p:cNvSpPr>
            <a:spLocks noGrp="1"/>
          </p:cNvSpPr>
          <p:nvPr/>
        </p:nvSpPr>
        <p:spPr bwMode="gray">
          <a:xfrm>
            <a:off x="4573754" y="1447122"/>
            <a:ext cx="3416400" cy="4298400"/>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None/>
              <a:defRPr sz="1600" kern="1200">
                <a:solidFill>
                  <a:schemeClr val="tx1"/>
                </a:solidFill>
                <a:latin typeface="+mn-lt"/>
                <a:ea typeface="+mn-ea"/>
                <a:cs typeface="+mn-cs"/>
              </a:defRPr>
            </a:lvl1pPr>
            <a:lvl2pPr marL="244800" indent="-20880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Char char="§"/>
              <a:defRPr sz="1400" kern="1200">
                <a:solidFill>
                  <a:schemeClr val="tx1"/>
                </a:solidFill>
                <a:latin typeface="+mn-lt"/>
                <a:ea typeface="+mn-ea"/>
                <a:cs typeface="+mn-cs"/>
              </a:defRPr>
            </a:lvl2pPr>
            <a:lvl3pPr marL="417600" indent="-17280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Char char="§"/>
              <a:defRPr sz="1200" kern="1200">
                <a:solidFill>
                  <a:schemeClr val="tx1"/>
                </a:solidFill>
                <a:latin typeface="+mn-lt"/>
                <a:ea typeface="+mn-ea"/>
                <a:cs typeface="+mn-cs"/>
              </a:defRPr>
            </a:lvl3pPr>
            <a:lvl4pPr marL="589050" indent="-17145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Char char="§"/>
              <a:defRPr sz="1050" kern="1200">
                <a:solidFill>
                  <a:schemeClr val="tx1"/>
                </a:solidFill>
                <a:latin typeface="+mn-lt"/>
                <a:ea typeface="+mn-ea"/>
                <a:cs typeface="+mn-cs"/>
              </a:defRPr>
            </a:lvl4pPr>
            <a:lvl5pPr marL="1077913" indent="-357188"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None/>
              <a:defRPr sz="10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4000"/>
              </a:lnSpc>
              <a:buNone/>
            </a:pPr>
            <a:r>
              <a:rPr lang="de-DE" err="1">
                <a:latin typeface="Arial" panose="020B0604020202020204" pitchFamily="34" charset="0"/>
              </a:rPr>
              <a:t>Lorem</a:t>
            </a:r>
            <a:r>
              <a:rPr lang="de-DE">
                <a:latin typeface="Arial" panose="020B0604020202020204" pitchFamily="34" charset="0"/>
              </a:rPr>
              <a:t> </a:t>
            </a:r>
            <a:r>
              <a:rPr lang="de-DE" err="1">
                <a:latin typeface="Arial" panose="020B0604020202020204" pitchFamily="34" charset="0"/>
              </a:rPr>
              <a:t>ipsum</a:t>
            </a:r>
            <a:r>
              <a:rPr lang="de-DE">
                <a:latin typeface="Arial" panose="020B0604020202020204" pitchFamily="34" charset="0"/>
              </a:rPr>
              <a:t> </a:t>
            </a:r>
            <a:r>
              <a:rPr lang="de-DE" err="1">
                <a:latin typeface="Arial" panose="020B0604020202020204" pitchFamily="34" charset="0"/>
              </a:rPr>
              <a:t>dolor</a:t>
            </a:r>
            <a:r>
              <a:rPr lang="de-DE">
                <a:latin typeface="Arial" panose="020B0604020202020204" pitchFamily="34" charset="0"/>
              </a:rPr>
              <a:t> </a:t>
            </a:r>
            <a:r>
              <a:rPr lang="de-DE" err="1">
                <a:latin typeface="Arial" panose="020B0604020202020204" pitchFamily="34" charset="0"/>
              </a:rPr>
              <a:t>sit</a:t>
            </a:r>
            <a:r>
              <a:rPr lang="de-DE">
                <a:latin typeface="Arial" panose="020B0604020202020204" pitchFamily="34" charset="0"/>
              </a:rPr>
              <a:t> </a:t>
            </a:r>
            <a:r>
              <a:rPr lang="de-DE" err="1">
                <a:latin typeface="Arial" panose="020B0604020202020204" pitchFamily="34" charset="0"/>
              </a:rPr>
              <a:t>amet</a:t>
            </a:r>
            <a:r>
              <a:rPr lang="de-DE">
                <a:latin typeface="Arial" panose="020B0604020202020204" pitchFamily="34" charset="0"/>
              </a:rPr>
              <a:t>, </a:t>
            </a:r>
            <a:r>
              <a:rPr lang="de-DE" err="1">
                <a:latin typeface="Arial" panose="020B0604020202020204" pitchFamily="34" charset="0"/>
              </a:rPr>
              <a:t>consectetuer</a:t>
            </a:r>
            <a:r>
              <a:rPr lang="de-DE">
                <a:latin typeface="Arial" panose="020B0604020202020204" pitchFamily="34" charset="0"/>
              </a:rPr>
              <a:t> </a:t>
            </a:r>
            <a:r>
              <a:rPr lang="de-DE" err="1">
                <a:latin typeface="Arial" panose="020B0604020202020204" pitchFamily="34" charset="0"/>
              </a:rPr>
              <a:t>adipiscing</a:t>
            </a:r>
            <a:r>
              <a:rPr lang="de-DE">
                <a:latin typeface="Arial" panose="020B0604020202020204" pitchFamily="34" charset="0"/>
              </a:rPr>
              <a:t> </a:t>
            </a:r>
            <a:r>
              <a:rPr lang="de-DE" err="1">
                <a:latin typeface="Arial" panose="020B0604020202020204" pitchFamily="34" charset="0"/>
              </a:rPr>
              <a:t>elit</a:t>
            </a:r>
            <a:r>
              <a:rPr lang="de-DE">
                <a:latin typeface="Arial" panose="020B0604020202020204" pitchFamily="34" charset="0"/>
              </a:rPr>
              <a:t>. </a:t>
            </a:r>
            <a:r>
              <a:rPr lang="de-DE" err="1">
                <a:latin typeface="Arial" panose="020B0604020202020204" pitchFamily="34" charset="0"/>
              </a:rPr>
              <a:t>Aenean</a:t>
            </a:r>
            <a:r>
              <a:rPr lang="de-DE">
                <a:latin typeface="Arial" panose="020B0604020202020204" pitchFamily="34" charset="0"/>
              </a:rPr>
              <a:t> commodo </a:t>
            </a:r>
            <a:r>
              <a:rPr lang="de-DE" err="1">
                <a:latin typeface="Arial" panose="020B0604020202020204" pitchFamily="34" charset="0"/>
              </a:rPr>
              <a:t>ligula</a:t>
            </a:r>
            <a:r>
              <a:rPr lang="de-DE">
                <a:latin typeface="Arial" panose="020B0604020202020204" pitchFamily="34" charset="0"/>
              </a:rPr>
              <a:t> </a:t>
            </a:r>
            <a:r>
              <a:rPr lang="de-DE" err="1">
                <a:latin typeface="Arial" panose="020B0604020202020204" pitchFamily="34" charset="0"/>
              </a:rPr>
              <a:t>eget</a:t>
            </a:r>
            <a:r>
              <a:rPr lang="de-DE">
                <a:latin typeface="Arial" panose="020B0604020202020204" pitchFamily="34" charset="0"/>
              </a:rPr>
              <a:t> </a:t>
            </a:r>
            <a:r>
              <a:rPr lang="de-DE" err="1">
                <a:latin typeface="Arial" panose="020B0604020202020204" pitchFamily="34" charset="0"/>
              </a:rPr>
              <a:t>dolor</a:t>
            </a:r>
            <a:r>
              <a:rPr lang="de-DE">
                <a:latin typeface="Arial" panose="020B0604020202020204" pitchFamily="34" charset="0"/>
              </a:rPr>
              <a:t>. </a:t>
            </a:r>
            <a:r>
              <a:rPr lang="de-DE" err="1">
                <a:latin typeface="Arial" panose="020B0604020202020204" pitchFamily="34" charset="0"/>
              </a:rPr>
              <a:t>Aenean</a:t>
            </a:r>
            <a:r>
              <a:rPr lang="de-DE">
                <a:latin typeface="Arial" panose="020B0604020202020204" pitchFamily="34" charset="0"/>
              </a:rPr>
              <a:t> </a:t>
            </a:r>
            <a:r>
              <a:rPr lang="de-DE" err="1">
                <a:latin typeface="Arial" panose="020B0604020202020204" pitchFamily="34" charset="0"/>
              </a:rPr>
              <a:t>massa</a:t>
            </a:r>
            <a:r>
              <a:rPr lang="de-DE">
                <a:latin typeface="Arial" panose="020B0604020202020204" pitchFamily="34" charset="0"/>
              </a:rPr>
              <a:t>. Cum </a:t>
            </a:r>
            <a:r>
              <a:rPr lang="de-DE" err="1">
                <a:latin typeface="Arial" panose="020B0604020202020204" pitchFamily="34" charset="0"/>
              </a:rPr>
              <a:t>sociis</a:t>
            </a:r>
            <a:r>
              <a:rPr lang="de-DE">
                <a:latin typeface="Arial" panose="020B0604020202020204" pitchFamily="34" charset="0"/>
              </a:rPr>
              <a:t> </a:t>
            </a:r>
            <a:r>
              <a:rPr lang="de-DE" err="1">
                <a:latin typeface="Arial" panose="020B0604020202020204" pitchFamily="34" charset="0"/>
              </a:rPr>
              <a:t>natoque</a:t>
            </a:r>
            <a:r>
              <a:rPr lang="de-DE">
                <a:latin typeface="Arial" panose="020B0604020202020204" pitchFamily="34" charset="0"/>
              </a:rPr>
              <a:t> </a:t>
            </a:r>
            <a:r>
              <a:rPr lang="de-DE" err="1">
                <a:latin typeface="Arial" panose="020B0604020202020204" pitchFamily="34" charset="0"/>
              </a:rPr>
              <a:t>penatibus</a:t>
            </a:r>
            <a:r>
              <a:rPr lang="de-DE">
                <a:latin typeface="Arial" panose="020B0604020202020204" pitchFamily="34" charset="0"/>
              </a:rPr>
              <a:t> et </a:t>
            </a:r>
            <a:r>
              <a:rPr lang="de-DE" err="1">
                <a:latin typeface="Arial" panose="020B0604020202020204" pitchFamily="34" charset="0"/>
              </a:rPr>
              <a:t>magnis</a:t>
            </a:r>
            <a:r>
              <a:rPr lang="de-DE">
                <a:latin typeface="Arial" panose="020B0604020202020204" pitchFamily="34" charset="0"/>
              </a:rPr>
              <a:t> </a:t>
            </a:r>
            <a:r>
              <a:rPr lang="de-DE" err="1">
                <a:latin typeface="Arial" panose="020B0604020202020204" pitchFamily="34" charset="0"/>
              </a:rPr>
              <a:t>dis</a:t>
            </a:r>
            <a:r>
              <a:rPr lang="de-DE">
                <a:latin typeface="Arial" panose="020B0604020202020204" pitchFamily="34" charset="0"/>
              </a:rPr>
              <a:t> </a:t>
            </a:r>
            <a:r>
              <a:rPr lang="de-DE" err="1">
                <a:latin typeface="Arial" panose="020B0604020202020204" pitchFamily="34" charset="0"/>
              </a:rPr>
              <a:t>parturient</a:t>
            </a:r>
            <a:r>
              <a:rPr lang="de-DE">
                <a:latin typeface="Arial" panose="020B0604020202020204" pitchFamily="34" charset="0"/>
              </a:rPr>
              <a:t> </a:t>
            </a:r>
            <a:r>
              <a:rPr lang="de-DE" err="1">
                <a:latin typeface="Arial" panose="020B0604020202020204" pitchFamily="34" charset="0"/>
              </a:rPr>
              <a:t>montes</a:t>
            </a:r>
            <a:r>
              <a:rPr lang="de-DE">
                <a:latin typeface="Arial" panose="020B0604020202020204" pitchFamily="34" charset="0"/>
              </a:rPr>
              <a:t>, </a:t>
            </a:r>
            <a:r>
              <a:rPr lang="de-DE" err="1">
                <a:latin typeface="Arial" panose="020B0604020202020204" pitchFamily="34" charset="0"/>
              </a:rPr>
              <a:t>nascetur</a:t>
            </a:r>
            <a:r>
              <a:rPr lang="de-DE">
                <a:latin typeface="Arial" panose="020B0604020202020204" pitchFamily="34" charset="0"/>
              </a:rPr>
              <a:t> </a:t>
            </a:r>
            <a:r>
              <a:rPr lang="de-DE" err="1">
                <a:latin typeface="Arial" panose="020B0604020202020204" pitchFamily="34" charset="0"/>
              </a:rPr>
              <a:t>ridiculus</a:t>
            </a:r>
            <a:r>
              <a:rPr lang="de-DE">
                <a:latin typeface="Arial" panose="020B0604020202020204" pitchFamily="34" charset="0"/>
              </a:rPr>
              <a:t> </a:t>
            </a:r>
            <a:r>
              <a:rPr lang="de-DE" err="1">
                <a:latin typeface="Arial" panose="020B0604020202020204" pitchFamily="34" charset="0"/>
              </a:rPr>
              <a:t>mus</a:t>
            </a:r>
            <a:r>
              <a:rPr lang="de-DE">
                <a:latin typeface="Arial" panose="020B0604020202020204" pitchFamily="34" charset="0"/>
              </a:rPr>
              <a:t>. </a:t>
            </a:r>
            <a:r>
              <a:rPr lang="de-DE" err="1">
                <a:latin typeface="Arial" panose="020B0604020202020204" pitchFamily="34" charset="0"/>
              </a:rPr>
              <a:t>Donec</a:t>
            </a:r>
            <a:r>
              <a:rPr lang="de-DE">
                <a:latin typeface="Arial" panose="020B0604020202020204" pitchFamily="34" charset="0"/>
              </a:rPr>
              <a:t> </a:t>
            </a:r>
            <a:r>
              <a:rPr lang="de-DE" err="1">
                <a:latin typeface="Arial" panose="020B0604020202020204" pitchFamily="34" charset="0"/>
              </a:rPr>
              <a:t>quam</a:t>
            </a:r>
            <a:r>
              <a:rPr lang="de-DE">
                <a:latin typeface="Arial" panose="020B0604020202020204" pitchFamily="34" charset="0"/>
              </a:rPr>
              <a:t> </a:t>
            </a:r>
            <a:r>
              <a:rPr lang="de-DE" err="1">
                <a:latin typeface="Arial" panose="020B0604020202020204" pitchFamily="34" charset="0"/>
              </a:rPr>
              <a:t>felis</a:t>
            </a:r>
            <a:r>
              <a:rPr lang="de-DE">
                <a:latin typeface="Arial" panose="020B0604020202020204" pitchFamily="34" charset="0"/>
              </a:rPr>
              <a:t>, </a:t>
            </a:r>
            <a:r>
              <a:rPr lang="de-DE" err="1">
                <a:latin typeface="Arial" panose="020B0604020202020204" pitchFamily="34" charset="0"/>
              </a:rPr>
              <a:t>ultricies</a:t>
            </a:r>
            <a:r>
              <a:rPr lang="de-DE">
                <a:latin typeface="Arial" panose="020B0604020202020204" pitchFamily="34" charset="0"/>
              </a:rPr>
              <a:t> </a:t>
            </a:r>
            <a:r>
              <a:rPr lang="de-DE" err="1">
                <a:latin typeface="Arial" panose="020B0604020202020204" pitchFamily="34" charset="0"/>
              </a:rPr>
              <a:t>nec</a:t>
            </a:r>
            <a:r>
              <a:rPr lang="de-DE">
                <a:latin typeface="Arial" panose="020B0604020202020204" pitchFamily="34" charset="0"/>
              </a:rPr>
              <a:t>, </a:t>
            </a:r>
            <a:r>
              <a:rPr lang="de-DE" err="1">
                <a:latin typeface="Arial" panose="020B0604020202020204" pitchFamily="34" charset="0"/>
              </a:rPr>
              <a:t>pellentesque</a:t>
            </a:r>
            <a:r>
              <a:rPr lang="de-DE">
                <a:latin typeface="Arial" panose="020B0604020202020204" pitchFamily="34" charset="0"/>
              </a:rPr>
              <a:t> </a:t>
            </a:r>
            <a:r>
              <a:rPr lang="de-DE" err="1">
                <a:latin typeface="Arial" panose="020B0604020202020204" pitchFamily="34" charset="0"/>
              </a:rPr>
              <a:t>eu</a:t>
            </a:r>
            <a:r>
              <a:rPr lang="de-DE">
                <a:latin typeface="Arial" panose="020B0604020202020204" pitchFamily="34" charset="0"/>
              </a:rPr>
              <a:t>, </a:t>
            </a:r>
            <a:r>
              <a:rPr lang="de-DE" err="1">
                <a:latin typeface="Arial" panose="020B0604020202020204" pitchFamily="34" charset="0"/>
              </a:rPr>
              <a:t>pretium</a:t>
            </a:r>
            <a:r>
              <a:rPr lang="de-DE">
                <a:latin typeface="Arial" panose="020B0604020202020204" pitchFamily="34" charset="0"/>
              </a:rPr>
              <a:t> </a:t>
            </a:r>
            <a:r>
              <a:rPr lang="de-DE" err="1">
                <a:latin typeface="Arial" panose="020B0604020202020204" pitchFamily="34" charset="0"/>
              </a:rPr>
              <a:t>quis</a:t>
            </a:r>
            <a:r>
              <a:rPr lang="de-DE">
                <a:latin typeface="Arial" panose="020B0604020202020204" pitchFamily="34" charset="0"/>
              </a:rPr>
              <a:t>, </a:t>
            </a:r>
            <a:r>
              <a:rPr lang="de-DE" err="1">
                <a:latin typeface="Arial" panose="020B0604020202020204" pitchFamily="34" charset="0"/>
              </a:rPr>
              <a:t>sem</a:t>
            </a:r>
            <a:r>
              <a:rPr lang="de-DE">
                <a:latin typeface="Arial" panose="020B0604020202020204" pitchFamily="34" charset="0"/>
              </a:rPr>
              <a:t>. </a:t>
            </a:r>
            <a:r>
              <a:rPr lang="de-DE" err="1">
                <a:latin typeface="Arial" panose="020B0604020202020204" pitchFamily="34" charset="0"/>
              </a:rPr>
              <a:t>Nulla</a:t>
            </a:r>
            <a:r>
              <a:rPr lang="de-DE">
                <a:latin typeface="Arial" panose="020B0604020202020204" pitchFamily="34" charset="0"/>
              </a:rPr>
              <a:t> </a:t>
            </a:r>
            <a:r>
              <a:rPr lang="de-DE" err="1">
                <a:latin typeface="Arial" panose="020B0604020202020204" pitchFamily="34" charset="0"/>
              </a:rPr>
              <a:t>consequat</a:t>
            </a:r>
            <a:r>
              <a:rPr lang="de-DE">
                <a:latin typeface="Arial" panose="020B0604020202020204" pitchFamily="34" charset="0"/>
              </a:rPr>
              <a:t> </a:t>
            </a:r>
            <a:r>
              <a:rPr lang="de-DE" err="1">
                <a:latin typeface="Arial" panose="020B0604020202020204" pitchFamily="34" charset="0"/>
              </a:rPr>
              <a:t>massa</a:t>
            </a:r>
            <a:r>
              <a:rPr lang="de-DE">
                <a:latin typeface="Arial" panose="020B0604020202020204" pitchFamily="34" charset="0"/>
              </a:rPr>
              <a:t> </a:t>
            </a:r>
            <a:r>
              <a:rPr lang="de-DE" err="1">
                <a:latin typeface="Arial" panose="020B0604020202020204" pitchFamily="34" charset="0"/>
              </a:rPr>
              <a:t>quis</a:t>
            </a:r>
            <a:r>
              <a:rPr lang="de-DE">
                <a:latin typeface="Arial" panose="020B0604020202020204" pitchFamily="34" charset="0"/>
              </a:rPr>
              <a:t> </a:t>
            </a:r>
            <a:r>
              <a:rPr lang="de-DE" err="1">
                <a:latin typeface="Arial" panose="020B0604020202020204" pitchFamily="34" charset="0"/>
              </a:rPr>
              <a:t>enim</a:t>
            </a:r>
            <a:r>
              <a:rPr lang="de-DE">
                <a:latin typeface="Arial" panose="020B0604020202020204" pitchFamily="34" charset="0"/>
              </a:rPr>
              <a:t>. </a:t>
            </a:r>
            <a:r>
              <a:rPr lang="de-DE" err="1">
                <a:latin typeface="Arial" panose="020B0604020202020204" pitchFamily="34" charset="0"/>
              </a:rPr>
              <a:t>Donec</a:t>
            </a:r>
            <a:r>
              <a:rPr lang="de-DE">
                <a:latin typeface="Arial" panose="020B0604020202020204" pitchFamily="34" charset="0"/>
              </a:rPr>
              <a:t> </a:t>
            </a:r>
            <a:r>
              <a:rPr lang="de-DE" err="1">
                <a:latin typeface="Arial" panose="020B0604020202020204" pitchFamily="34" charset="0"/>
              </a:rPr>
              <a:t>pede</a:t>
            </a:r>
            <a:r>
              <a:rPr lang="de-DE">
                <a:latin typeface="Arial" panose="020B0604020202020204" pitchFamily="34" charset="0"/>
              </a:rPr>
              <a:t> </a:t>
            </a:r>
            <a:r>
              <a:rPr lang="de-DE" err="1">
                <a:latin typeface="Arial" panose="020B0604020202020204" pitchFamily="34" charset="0"/>
              </a:rPr>
              <a:t>justo</a:t>
            </a:r>
            <a:r>
              <a:rPr lang="de-DE">
                <a:latin typeface="Arial" panose="020B0604020202020204" pitchFamily="34" charset="0"/>
              </a:rPr>
              <a:t>, </a:t>
            </a:r>
            <a:r>
              <a:rPr lang="de-DE" err="1">
                <a:latin typeface="Arial" panose="020B0604020202020204" pitchFamily="34" charset="0"/>
              </a:rPr>
              <a:t>fringilla</a:t>
            </a:r>
            <a:r>
              <a:rPr lang="de-DE">
                <a:latin typeface="Arial" panose="020B0604020202020204" pitchFamily="34" charset="0"/>
              </a:rPr>
              <a:t> </a:t>
            </a:r>
            <a:r>
              <a:rPr lang="de-DE" err="1">
                <a:latin typeface="Arial" panose="020B0604020202020204" pitchFamily="34" charset="0"/>
              </a:rPr>
              <a:t>vel</a:t>
            </a:r>
            <a:r>
              <a:rPr lang="de-DE">
                <a:latin typeface="Arial" panose="020B0604020202020204" pitchFamily="34" charset="0"/>
              </a:rPr>
              <a:t>, </a:t>
            </a:r>
            <a:r>
              <a:rPr lang="de-DE" err="1">
                <a:latin typeface="Arial" panose="020B0604020202020204" pitchFamily="34" charset="0"/>
              </a:rPr>
              <a:t>aliquet</a:t>
            </a:r>
            <a:r>
              <a:rPr lang="de-DE">
                <a:latin typeface="Arial" panose="020B0604020202020204" pitchFamily="34" charset="0"/>
              </a:rPr>
              <a:t> </a:t>
            </a:r>
            <a:r>
              <a:rPr lang="de-DE" err="1">
                <a:latin typeface="Arial" panose="020B0604020202020204" pitchFamily="34" charset="0"/>
              </a:rPr>
              <a:t>nec</a:t>
            </a:r>
            <a:r>
              <a:rPr lang="de-DE">
                <a:latin typeface="Arial" panose="020B0604020202020204" pitchFamily="34" charset="0"/>
              </a:rPr>
              <a:t>, </a:t>
            </a:r>
            <a:r>
              <a:rPr lang="de-DE" err="1">
                <a:latin typeface="Arial" panose="020B0604020202020204" pitchFamily="34" charset="0"/>
              </a:rPr>
              <a:t>vulputate</a:t>
            </a:r>
            <a:r>
              <a:rPr lang="de-DE">
                <a:latin typeface="Arial" panose="020B0604020202020204" pitchFamily="34" charset="0"/>
              </a:rPr>
              <a:t> </a:t>
            </a:r>
            <a:r>
              <a:rPr lang="de-DE" err="1">
                <a:latin typeface="Arial" panose="020B0604020202020204" pitchFamily="34" charset="0"/>
              </a:rPr>
              <a:t>eget</a:t>
            </a:r>
            <a:r>
              <a:rPr lang="de-DE">
                <a:latin typeface="Arial" panose="020B0604020202020204" pitchFamily="34" charset="0"/>
              </a:rPr>
              <a:t>, </a:t>
            </a:r>
            <a:r>
              <a:rPr lang="de-DE" err="1">
                <a:latin typeface="Arial" panose="020B0604020202020204" pitchFamily="34" charset="0"/>
              </a:rPr>
              <a:t>arcu</a:t>
            </a:r>
            <a:r>
              <a:rPr lang="de-DE">
                <a:latin typeface="Arial" panose="020B0604020202020204" pitchFamily="34" charset="0"/>
              </a:rPr>
              <a:t>. </a:t>
            </a:r>
            <a:r>
              <a:rPr lang="de-DE" err="1">
                <a:latin typeface="Arial" panose="020B0604020202020204" pitchFamily="34" charset="0"/>
              </a:rPr>
              <a:t>Lorem</a:t>
            </a:r>
            <a:r>
              <a:rPr lang="de-DE">
                <a:latin typeface="Arial" panose="020B0604020202020204" pitchFamily="34" charset="0"/>
              </a:rPr>
              <a:t> </a:t>
            </a:r>
            <a:r>
              <a:rPr lang="de-DE" err="1">
                <a:latin typeface="Arial" panose="020B0604020202020204" pitchFamily="34" charset="0"/>
              </a:rPr>
              <a:t>ipsum</a:t>
            </a:r>
            <a:r>
              <a:rPr lang="de-DE">
                <a:latin typeface="Arial" panose="020B0604020202020204" pitchFamily="34" charset="0"/>
              </a:rPr>
              <a:t> </a:t>
            </a:r>
            <a:r>
              <a:rPr lang="de-DE" err="1">
                <a:latin typeface="Arial" panose="020B0604020202020204" pitchFamily="34" charset="0"/>
              </a:rPr>
              <a:t>dolor</a:t>
            </a:r>
            <a:r>
              <a:rPr lang="de-DE">
                <a:latin typeface="Arial" panose="020B0604020202020204" pitchFamily="34" charset="0"/>
              </a:rPr>
              <a:t> </a:t>
            </a:r>
            <a:r>
              <a:rPr lang="de-DE" err="1">
                <a:latin typeface="Arial" panose="020B0604020202020204" pitchFamily="34" charset="0"/>
              </a:rPr>
              <a:t>sit</a:t>
            </a:r>
            <a:r>
              <a:rPr lang="de-DE">
                <a:latin typeface="Arial" panose="020B0604020202020204" pitchFamily="34" charset="0"/>
              </a:rPr>
              <a:t> </a:t>
            </a:r>
            <a:r>
              <a:rPr lang="de-DE" err="1">
                <a:latin typeface="Arial" panose="020B0604020202020204" pitchFamily="34" charset="0"/>
              </a:rPr>
              <a:t>amet</a:t>
            </a:r>
            <a:r>
              <a:rPr lang="de-DE">
                <a:latin typeface="Arial" panose="020B0604020202020204" pitchFamily="34" charset="0"/>
              </a:rPr>
              <a:t>, …</a:t>
            </a:r>
          </a:p>
          <a:p>
            <a:pPr marL="0" indent="0">
              <a:lnSpc>
                <a:spcPct val="104000"/>
              </a:lnSpc>
              <a:buNone/>
            </a:pPr>
            <a:endParaRPr lang="de-DE">
              <a:latin typeface="Arial" panose="020B0604020202020204" pitchFamily="34" charset="0"/>
            </a:endParaRPr>
          </a:p>
        </p:txBody>
      </p:sp>
      <p:sp>
        <p:nvSpPr>
          <p:cNvPr id="20" name="Inhaltsplatzhalter 16">
            <a:extLst>
              <a:ext uri="{FF2B5EF4-FFF2-40B4-BE49-F238E27FC236}">
                <a16:creationId xmlns:a16="http://schemas.microsoft.com/office/drawing/2014/main" id="{95215A6E-66E7-4D4C-8D7C-7F9AC1646F0F}"/>
              </a:ext>
            </a:extLst>
          </p:cNvPr>
          <p:cNvSpPr>
            <a:spLocks noGrp="1"/>
          </p:cNvSpPr>
          <p:nvPr/>
        </p:nvSpPr>
        <p:spPr bwMode="gray">
          <a:xfrm>
            <a:off x="8374289" y="1447122"/>
            <a:ext cx="3416400" cy="4298400"/>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None/>
              <a:defRPr sz="1600" kern="1200">
                <a:solidFill>
                  <a:schemeClr val="tx1"/>
                </a:solidFill>
                <a:latin typeface="+mn-lt"/>
                <a:ea typeface="+mn-ea"/>
                <a:cs typeface="+mn-cs"/>
              </a:defRPr>
            </a:lvl1pPr>
            <a:lvl2pPr marL="244800" indent="-20880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Char char="§"/>
              <a:defRPr sz="1400" kern="1200">
                <a:solidFill>
                  <a:schemeClr val="tx1"/>
                </a:solidFill>
                <a:latin typeface="+mn-lt"/>
                <a:ea typeface="+mn-ea"/>
                <a:cs typeface="+mn-cs"/>
              </a:defRPr>
            </a:lvl2pPr>
            <a:lvl3pPr marL="417600" indent="-17280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Char char="§"/>
              <a:defRPr sz="1200" kern="1200">
                <a:solidFill>
                  <a:schemeClr val="tx1"/>
                </a:solidFill>
                <a:latin typeface="+mn-lt"/>
                <a:ea typeface="+mn-ea"/>
                <a:cs typeface="+mn-cs"/>
              </a:defRPr>
            </a:lvl3pPr>
            <a:lvl4pPr marL="589050" indent="-171450"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Char char="§"/>
              <a:defRPr sz="1050" kern="1200">
                <a:solidFill>
                  <a:schemeClr val="tx1"/>
                </a:solidFill>
                <a:latin typeface="+mn-lt"/>
                <a:ea typeface="+mn-ea"/>
                <a:cs typeface="+mn-cs"/>
              </a:defRPr>
            </a:lvl4pPr>
            <a:lvl5pPr marL="1077913" indent="-357188" algn="l" defTabSz="914400" rtl="0" eaLnBrk="1" latinLnBrk="0" hangingPunct="1">
              <a:lnSpc>
                <a:spcPct val="104000"/>
              </a:lnSpc>
              <a:spcBef>
                <a:spcPts val="0"/>
              </a:spcBef>
              <a:spcAft>
                <a:spcPts val="600"/>
              </a:spcAft>
              <a:buClr>
                <a:schemeClr val="tx1"/>
              </a:buClr>
              <a:buSzPct val="80000"/>
              <a:buFont typeface="Wingdings" panose="05000000000000000000" pitchFamily="2" charset="2"/>
              <a:buNone/>
              <a:defRPr sz="10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4000"/>
              </a:lnSpc>
              <a:buNone/>
            </a:pPr>
            <a:r>
              <a:rPr lang="de-DE" err="1">
                <a:latin typeface="Arial" panose="020B0604020202020204" pitchFamily="34" charset="0"/>
              </a:rPr>
              <a:t>Lorem</a:t>
            </a:r>
            <a:r>
              <a:rPr lang="de-DE">
                <a:latin typeface="Arial" panose="020B0604020202020204" pitchFamily="34" charset="0"/>
              </a:rPr>
              <a:t> </a:t>
            </a:r>
            <a:r>
              <a:rPr lang="de-DE" err="1">
                <a:latin typeface="Arial" panose="020B0604020202020204" pitchFamily="34" charset="0"/>
              </a:rPr>
              <a:t>ipsum</a:t>
            </a:r>
            <a:r>
              <a:rPr lang="de-DE">
                <a:latin typeface="Arial" panose="020B0604020202020204" pitchFamily="34" charset="0"/>
              </a:rPr>
              <a:t> </a:t>
            </a:r>
            <a:r>
              <a:rPr lang="de-DE" err="1">
                <a:latin typeface="Arial" panose="020B0604020202020204" pitchFamily="34" charset="0"/>
              </a:rPr>
              <a:t>dolor</a:t>
            </a:r>
            <a:r>
              <a:rPr lang="de-DE">
                <a:latin typeface="Arial" panose="020B0604020202020204" pitchFamily="34" charset="0"/>
              </a:rPr>
              <a:t> </a:t>
            </a:r>
            <a:r>
              <a:rPr lang="de-DE" err="1">
                <a:latin typeface="Arial" panose="020B0604020202020204" pitchFamily="34" charset="0"/>
              </a:rPr>
              <a:t>sit</a:t>
            </a:r>
            <a:r>
              <a:rPr lang="de-DE">
                <a:latin typeface="Arial" panose="020B0604020202020204" pitchFamily="34" charset="0"/>
              </a:rPr>
              <a:t> </a:t>
            </a:r>
            <a:r>
              <a:rPr lang="de-DE" err="1">
                <a:latin typeface="Arial" panose="020B0604020202020204" pitchFamily="34" charset="0"/>
              </a:rPr>
              <a:t>amet</a:t>
            </a:r>
            <a:r>
              <a:rPr lang="de-DE">
                <a:latin typeface="Arial" panose="020B0604020202020204" pitchFamily="34" charset="0"/>
              </a:rPr>
              <a:t>, </a:t>
            </a:r>
            <a:r>
              <a:rPr lang="de-DE" err="1">
                <a:latin typeface="Arial" panose="020B0604020202020204" pitchFamily="34" charset="0"/>
              </a:rPr>
              <a:t>consectetuer</a:t>
            </a:r>
            <a:r>
              <a:rPr lang="de-DE">
                <a:latin typeface="Arial" panose="020B0604020202020204" pitchFamily="34" charset="0"/>
              </a:rPr>
              <a:t> </a:t>
            </a:r>
            <a:r>
              <a:rPr lang="de-DE" err="1">
                <a:latin typeface="Arial" panose="020B0604020202020204" pitchFamily="34" charset="0"/>
              </a:rPr>
              <a:t>adipiscing</a:t>
            </a:r>
            <a:r>
              <a:rPr lang="de-DE">
                <a:latin typeface="Arial" panose="020B0604020202020204" pitchFamily="34" charset="0"/>
              </a:rPr>
              <a:t> </a:t>
            </a:r>
            <a:r>
              <a:rPr lang="de-DE" err="1">
                <a:latin typeface="Arial" panose="020B0604020202020204" pitchFamily="34" charset="0"/>
              </a:rPr>
              <a:t>elit</a:t>
            </a:r>
            <a:r>
              <a:rPr lang="de-DE">
                <a:latin typeface="Arial" panose="020B0604020202020204" pitchFamily="34" charset="0"/>
              </a:rPr>
              <a:t>. </a:t>
            </a:r>
            <a:r>
              <a:rPr lang="de-DE" err="1">
                <a:latin typeface="Arial" panose="020B0604020202020204" pitchFamily="34" charset="0"/>
              </a:rPr>
              <a:t>Aenean</a:t>
            </a:r>
            <a:r>
              <a:rPr lang="de-DE">
                <a:latin typeface="Arial" panose="020B0604020202020204" pitchFamily="34" charset="0"/>
              </a:rPr>
              <a:t> commodo </a:t>
            </a:r>
            <a:r>
              <a:rPr lang="de-DE" err="1">
                <a:latin typeface="Arial" panose="020B0604020202020204" pitchFamily="34" charset="0"/>
              </a:rPr>
              <a:t>ligula</a:t>
            </a:r>
            <a:r>
              <a:rPr lang="de-DE">
                <a:latin typeface="Arial" panose="020B0604020202020204" pitchFamily="34" charset="0"/>
              </a:rPr>
              <a:t> </a:t>
            </a:r>
            <a:r>
              <a:rPr lang="de-DE" err="1">
                <a:latin typeface="Arial" panose="020B0604020202020204" pitchFamily="34" charset="0"/>
              </a:rPr>
              <a:t>eget</a:t>
            </a:r>
            <a:r>
              <a:rPr lang="de-DE">
                <a:latin typeface="Arial" panose="020B0604020202020204" pitchFamily="34" charset="0"/>
              </a:rPr>
              <a:t> </a:t>
            </a:r>
            <a:r>
              <a:rPr lang="de-DE" err="1">
                <a:latin typeface="Arial" panose="020B0604020202020204" pitchFamily="34" charset="0"/>
              </a:rPr>
              <a:t>dolor</a:t>
            </a:r>
            <a:r>
              <a:rPr lang="de-DE">
                <a:latin typeface="Arial" panose="020B0604020202020204" pitchFamily="34" charset="0"/>
              </a:rPr>
              <a:t>. </a:t>
            </a:r>
            <a:r>
              <a:rPr lang="de-DE" err="1">
                <a:latin typeface="Arial" panose="020B0604020202020204" pitchFamily="34" charset="0"/>
              </a:rPr>
              <a:t>Aenean</a:t>
            </a:r>
            <a:r>
              <a:rPr lang="de-DE">
                <a:latin typeface="Arial" panose="020B0604020202020204" pitchFamily="34" charset="0"/>
              </a:rPr>
              <a:t> </a:t>
            </a:r>
            <a:r>
              <a:rPr lang="de-DE" err="1">
                <a:latin typeface="Arial" panose="020B0604020202020204" pitchFamily="34" charset="0"/>
              </a:rPr>
              <a:t>massa</a:t>
            </a:r>
            <a:r>
              <a:rPr lang="de-DE">
                <a:latin typeface="Arial" panose="020B0604020202020204" pitchFamily="34" charset="0"/>
              </a:rPr>
              <a:t>. Cum </a:t>
            </a:r>
            <a:r>
              <a:rPr lang="de-DE" err="1">
                <a:latin typeface="Arial" panose="020B0604020202020204" pitchFamily="34" charset="0"/>
              </a:rPr>
              <a:t>sociis</a:t>
            </a:r>
            <a:r>
              <a:rPr lang="de-DE">
                <a:latin typeface="Arial" panose="020B0604020202020204" pitchFamily="34" charset="0"/>
              </a:rPr>
              <a:t> </a:t>
            </a:r>
            <a:r>
              <a:rPr lang="de-DE" err="1">
                <a:latin typeface="Arial" panose="020B0604020202020204" pitchFamily="34" charset="0"/>
              </a:rPr>
              <a:t>natoque</a:t>
            </a:r>
            <a:r>
              <a:rPr lang="de-DE">
                <a:latin typeface="Arial" panose="020B0604020202020204" pitchFamily="34" charset="0"/>
              </a:rPr>
              <a:t> </a:t>
            </a:r>
            <a:r>
              <a:rPr lang="de-DE" err="1">
                <a:latin typeface="Arial" panose="020B0604020202020204" pitchFamily="34" charset="0"/>
              </a:rPr>
              <a:t>penatibus</a:t>
            </a:r>
            <a:r>
              <a:rPr lang="de-DE">
                <a:latin typeface="Arial" panose="020B0604020202020204" pitchFamily="34" charset="0"/>
              </a:rPr>
              <a:t> et </a:t>
            </a:r>
            <a:r>
              <a:rPr lang="de-DE" err="1">
                <a:latin typeface="Arial" panose="020B0604020202020204" pitchFamily="34" charset="0"/>
              </a:rPr>
              <a:t>magnis</a:t>
            </a:r>
            <a:r>
              <a:rPr lang="de-DE">
                <a:latin typeface="Arial" panose="020B0604020202020204" pitchFamily="34" charset="0"/>
              </a:rPr>
              <a:t> </a:t>
            </a:r>
            <a:r>
              <a:rPr lang="de-DE" err="1">
                <a:latin typeface="Arial" panose="020B0604020202020204" pitchFamily="34" charset="0"/>
              </a:rPr>
              <a:t>dis</a:t>
            </a:r>
            <a:r>
              <a:rPr lang="de-DE">
                <a:latin typeface="Arial" panose="020B0604020202020204" pitchFamily="34" charset="0"/>
              </a:rPr>
              <a:t> </a:t>
            </a:r>
            <a:r>
              <a:rPr lang="de-DE" err="1">
                <a:latin typeface="Arial" panose="020B0604020202020204" pitchFamily="34" charset="0"/>
              </a:rPr>
              <a:t>parturient</a:t>
            </a:r>
            <a:r>
              <a:rPr lang="de-DE">
                <a:latin typeface="Arial" panose="020B0604020202020204" pitchFamily="34" charset="0"/>
              </a:rPr>
              <a:t> </a:t>
            </a:r>
            <a:r>
              <a:rPr lang="de-DE" err="1">
                <a:latin typeface="Arial" panose="020B0604020202020204" pitchFamily="34" charset="0"/>
              </a:rPr>
              <a:t>montes</a:t>
            </a:r>
            <a:r>
              <a:rPr lang="de-DE">
                <a:latin typeface="Arial" panose="020B0604020202020204" pitchFamily="34" charset="0"/>
              </a:rPr>
              <a:t>, </a:t>
            </a:r>
            <a:r>
              <a:rPr lang="de-DE" err="1">
                <a:latin typeface="Arial" panose="020B0604020202020204" pitchFamily="34" charset="0"/>
              </a:rPr>
              <a:t>nascetur</a:t>
            </a:r>
            <a:r>
              <a:rPr lang="de-DE">
                <a:latin typeface="Arial" panose="020B0604020202020204" pitchFamily="34" charset="0"/>
              </a:rPr>
              <a:t> </a:t>
            </a:r>
            <a:r>
              <a:rPr lang="de-DE" err="1">
                <a:latin typeface="Arial" panose="020B0604020202020204" pitchFamily="34" charset="0"/>
              </a:rPr>
              <a:t>ridiculus</a:t>
            </a:r>
            <a:r>
              <a:rPr lang="de-DE">
                <a:latin typeface="Arial" panose="020B0604020202020204" pitchFamily="34" charset="0"/>
              </a:rPr>
              <a:t> </a:t>
            </a:r>
            <a:r>
              <a:rPr lang="de-DE" err="1">
                <a:latin typeface="Arial" panose="020B0604020202020204" pitchFamily="34" charset="0"/>
              </a:rPr>
              <a:t>mus</a:t>
            </a:r>
            <a:r>
              <a:rPr lang="de-DE">
                <a:latin typeface="Arial" panose="020B0604020202020204" pitchFamily="34" charset="0"/>
              </a:rPr>
              <a:t>. </a:t>
            </a:r>
            <a:r>
              <a:rPr lang="de-DE" err="1">
                <a:latin typeface="Arial" panose="020B0604020202020204" pitchFamily="34" charset="0"/>
              </a:rPr>
              <a:t>Donec</a:t>
            </a:r>
            <a:r>
              <a:rPr lang="de-DE">
                <a:latin typeface="Arial" panose="020B0604020202020204" pitchFamily="34" charset="0"/>
              </a:rPr>
              <a:t> </a:t>
            </a:r>
            <a:r>
              <a:rPr lang="de-DE" err="1">
                <a:latin typeface="Arial" panose="020B0604020202020204" pitchFamily="34" charset="0"/>
              </a:rPr>
              <a:t>quam</a:t>
            </a:r>
            <a:r>
              <a:rPr lang="de-DE">
                <a:latin typeface="Arial" panose="020B0604020202020204" pitchFamily="34" charset="0"/>
              </a:rPr>
              <a:t> </a:t>
            </a:r>
            <a:r>
              <a:rPr lang="de-DE" err="1">
                <a:latin typeface="Arial" panose="020B0604020202020204" pitchFamily="34" charset="0"/>
              </a:rPr>
              <a:t>felis</a:t>
            </a:r>
            <a:r>
              <a:rPr lang="de-DE">
                <a:latin typeface="Arial" panose="020B0604020202020204" pitchFamily="34" charset="0"/>
              </a:rPr>
              <a:t>, </a:t>
            </a:r>
            <a:r>
              <a:rPr lang="de-DE" err="1">
                <a:latin typeface="Arial" panose="020B0604020202020204" pitchFamily="34" charset="0"/>
              </a:rPr>
              <a:t>ultricies</a:t>
            </a:r>
            <a:r>
              <a:rPr lang="de-DE">
                <a:latin typeface="Arial" panose="020B0604020202020204" pitchFamily="34" charset="0"/>
              </a:rPr>
              <a:t> </a:t>
            </a:r>
            <a:r>
              <a:rPr lang="de-DE" err="1">
                <a:latin typeface="Arial" panose="020B0604020202020204" pitchFamily="34" charset="0"/>
              </a:rPr>
              <a:t>nec</a:t>
            </a:r>
            <a:r>
              <a:rPr lang="de-DE">
                <a:latin typeface="Arial" panose="020B0604020202020204" pitchFamily="34" charset="0"/>
              </a:rPr>
              <a:t>, </a:t>
            </a:r>
            <a:r>
              <a:rPr lang="de-DE" err="1">
                <a:latin typeface="Arial" panose="020B0604020202020204" pitchFamily="34" charset="0"/>
              </a:rPr>
              <a:t>pellentesque</a:t>
            </a:r>
            <a:r>
              <a:rPr lang="de-DE">
                <a:latin typeface="Arial" panose="020B0604020202020204" pitchFamily="34" charset="0"/>
              </a:rPr>
              <a:t> </a:t>
            </a:r>
            <a:r>
              <a:rPr lang="de-DE" err="1">
                <a:latin typeface="Arial" panose="020B0604020202020204" pitchFamily="34" charset="0"/>
              </a:rPr>
              <a:t>eu</a:t>
            </a:r>
            <a:r>
              <a:rPr lang="de-DE">
                <a:latin typeface="Arial" panose="020B0604020202020204" pitchFamily="34" charset="0"/>
              </a:rPr>
              <a:t>, </a:t>
            </a:r>
            <a:r>
              <a:rPr lang="de-DE" err="1">
                <a:latin typeface="Arial" panose="020B0604020202020204" pitchFamily="34" charset="0"/>
              </a:rPr>
              <a:t>pretium</a:t>
            </a:r>
            <a:r>
              <a:rPr lang="de-DE">
                <a:latin typeface="Arial" panose="020B0604020202020204" pitchFamily="34" charset="0"/>
              </a:rPr>
              <a:t> </a:t>
            </a:r>
            <a:r>
              <a:rPr lang="de-DE" err="1">
                <a:latin typeface="Arial" panose="020B0604020202020204" pitchFamily="34" charset="0"/>
              </a:rPr>
              <a:t>quis</a:t>
            </a:r>
            <a:r>
              <a:rPr lang="de-DE">
                <a:latin typeface="Arial" panose="020B0604020202020204" pitchFamily="34" charset="0"/>
              </a:rPr>
              <a:t>, </a:t>
            </a:r>
            <a:r>
              <a:rPr lang="de-DE" err="1">
                <a:latin typeface="Arial" panose="020B0604020202020204" pitchFamily="34" charset="0"/>
              </a:rPr>
              <a:t>sem</a:t>
            </a:r>
            <a:r>
              <a:rPr lang="de-DE">
                <a:latin typeface="Arial" panose="020B0604020202020204" pitchFamily="34" charset="0"/>
              </a:rPr>
              <a:t>. </a:t>
            </a:r>
            <a:r>
              <a:rPr lang="de-DE" err="1">
                <a:latin typeface="Arial" panose="020B0604020202020204" pitchFamily="34" charset="0"/>
              </a:rPr>
              <a:t>Nulla</a:t>
            </a:r>
            <a:r>
              <a:rPr lang="de-DE">
                <a:latin typeface="Arial" panose="020B0604020202020204" pitchFamily="34" charset="0"/>
              </a:rPr>
              <a:t> </a:t>
            </a:r>
            <a:r>
              <a:rPr lang="de-DE" err="1">
                <a:latin typeface="Arial" panose="020B0604020202020204" pitchFamily="34" charset="0"/>
              </a:rPr>
              <a:t>consequat</a:t>
            </a:r>
            <a:r>
              <a:rPr lang="de-DE">
                <a:latin typeface="Arial" panose="020B0604020202020204" pitchFamily="34" charset="0"/>
              </a:rPr>
              <a:t> </a:t>
            </a:r>
            <a:r>
              <a:rPr lang="de-DE" err="1">
                <a:latin typeface="Arial" panose="020B0604020202020204" pitchFamily="34" charset="0"/>
              </a:rPr>
              <a:t>massa</a:t>
            </a:r>
            <a:r>
              <a:rPr lang="de-DE">
                <a:latin typeface="Arial" panose="020B0604020202020204" pitchFamily="34" charset="0"/>
              </a:rPr>
              <a:t> </a:t>
            </a:r>
            <a:r>
              <a:rPr lang="de-DE" err="1">
                <a:latin typeface="Arial" panose="020B0604020202020204" pitchFamily="34" charset="0"/>
              </a:rPr>
              <a:t>quis</a:t>
            </a:r>
            <a:r>
              <a:rPr lang="de-DE">
                <a:latin typeface="Arial" panose="020B0604020202020204" pitchFamily="34" charset="0"/>
              </a:rPr>
              <a:t> </a:t>
            </a:r>
            <a:r>
              <a:rPr lang="de-DE" err="1">
                <a:latin typeface="Arial" panose="020B0604020202020204" pitchFamily="34" charset="0"/>
              </a:rPr>
              <a:t>enim</a:t>
            </a:r>
            <a:r>
              <a:rPr lang="de-DE">
                <a:latin typeface="Arial" panose="020B0604020202020204" pitchFamily="34" charset="0"/>
              </a:rPr>
              <a:t>. </a:t>
            </a:r>
            <a:r>
              <a:rPr lang="de-DE" err="1">
                <a:latin typeface="Arial" panose="020B0604020202020204" pitchFamily="34" charset="0"/>
              </a:rPr>
              <a:t>Donec</a:t>
            </a:r>
            <a:r>
              <a:rPr lang="de-DE">
                <a:latin typeface="Arial" panose="020B0604020202020204" pitchFamily="34" charset="0"/>
              </a:rPr>
              <a:t> </a:t>
            </a:r>
            <a:r>
              <a:rPr lang="de-DE" err="1">
                <a:latin typeface="Arial" panose="020B0604020202020204" pitchFamily="34" charset="0"/>
              </a:rPr>
              <a:t>pede</a:t>
            </a:r>
            <a:r>
              <a:rPr lang="de-DE">
                <a:latin typeface="Arial" panose="020B0604020202020204" pitchFamily="34" charset="0"/>
              </a:rPr>
              <a:t> </a:t>
            </a:r>
            <a:r>
              <a:rPr lang="de-DE" err="1">
                <a:latin typeface="Arial" panose="020B0604020202020204" pitchFamily="34" charset="0"/>
              </a:rPr>
              <a:t>justo</a:t>
            </a:r>
            <a:r>
              <a:rPr lang="de-DE">
                <a:latin typeface="Arial" panose="020B0604020202020204" pitchFamily="34" charset="0"/>
              </a:rPr>
              <a:t>, </a:t>
            </a:r>
            <a:r>
              <a:rPr lang="de-DE" err="1">
                <a:latin typeface="Arial" panose="020B0604020202020204" pitchFamily="34" charset="0"/>
              </a:rPr>
              <a:t>fringilla</a:t>
            </a:r>
            <a:r>
              <a:rPr lang="de-DE">
                <a:latin typeface="Arial" panose="020B0604020202020204" pitchFamily="34" charset="0"/>
              </a:rPr>
              <a:t> </a:t>
            </a:r>
            <a:r>
              <a:rPr lang="de-DE" err="1">
                <a:latin typeface="Arial" panose="020B0604020202020204" pitchFamily="34" charset="0"/>
              </a:rPr>
              <a:t>vel</a:t>
            </a:r>
            <a:r>
              <a:rPr lang="de-DE">
                <a:latin typeface="Arial" panose="020B0604020202020204" pitchFamily="34" charset="0"/>
              </a:rPr>
              <a:t>, </a:t>
            </a:r>
            <a:r>
              <a:rPr lang="de-DE" err="1">
                <a:latin typeface="Arial" panose="020B0604020202020204" pitchFamily="34" charset="0"/>
              </a:rPr>
              <a:t>aliquet</a:t>
            </a:r>
            <a:r>
              <a:rPr lang="de-DE">
                <a:latin typeface="Arial" panose="020B0604020202020204" pitchFamily="34" charset="0"/>
              </a:rPr>
              <a:t> </a:t>
            </a:r>
            <a:r>
              <a:rPr lang="de-DE" err="1">
                <a:latin typeface="Arial" panose="020B0604020202020204" pitchFamily="34" charset="0"/>
              </a:rPr>
              <a:t>nec</a:t>
            </a:r>
            <a:r>
              <a:rPr lang="de-DE">
                <a:latin typeface="Arial" panose="020B0604020202020204" pitchFamily="34" charset="0"/>
              </a:rPr>
              <a:t>, </a:t>
            </a:r>
            <a:r>
              <a:rPr lang="de-DE" err="1">
                <a:latin typeface="Arial" panose="020B0604020202020204" pitchFamily="34" charset="0"/>
              </a:rPr>
              <a:t>vulputate</a:t>
            </a:r>
            <a:r>
              <a:rPr lang="de-DE">
                <a:latin typeface="Arial" panose="020B0604020202020204" pitchFamily="34" charset="0"/>
              </a:rPr>
              <a:t> </a:t>
            </a:r>
            <a:r>
              <a:rPr lang="de-DE" err="1">
                <a:latin typeface="Arial" panose="020B0604020202020204" pitchFamily="34" charset="0"/>
              </a:rPr>
              <a:t>eget</a:t>
            </a:r>
            <a:r>
              <a:rPr lang="de-DE">
                <a:latin typeface="Arial" panose="020B0604020202020204" pitchFamily="34" charset="0"/>
              </a:rPr>
              <a:t>, </a:t>
            </a:r>
            <a:r>
              <a:rPr lang="de-DE" err="1">
                <a:latin typeface="Arial" panose="020B0604020202020204" pitchFamily="34" charset="0"/>
              </a:rPr>
              <a:t>arcu</a:t>
            </a:r>
            <a:r>
              <a:rPr lang="de-DE">
                <a:latin typeface="Arial" panose="020B0604020202020204" pitchFamily="34" charset="0"/>
              </a:rPr>
              <a:t>. </a:t>
            </a:r>
            <a:r>
              <a:rPr lang="de-DE" err="1">
                <a:latin typeface="Arial" panose="020B0604020202020204" pitchFamily="34" charset="0"/>
              </a:rPr>
              <a:t>Lorem</a:t>
            </a:r>
            <a:r>
              <a:rPr lang="de-DE">
                <a:latin typeface="Arial" panose="020B0604020202020204" pitchFamily="34" charset="0"/>
              </a:rPr>
              <a:t> </a:t>
            </a:r>
            <a:r>
              <a:rPr lang="de-DE" err="1">
                <a:latin typeface="Arial" panose="020B0604020202020204" pitchFamily="34" charset="0"/>
              </a:rPr>
              <a:t>ipsum</a:t>
            </a:r>
            <a:r>
              <a:rPr lang="de-DE">
                <a:latin typeface="Arial" panose="020B0604020202020204" pitchFamily="34" charset="0"/>
              </a:rPr>
              <a:t> </a:t>
            </a:r>
            <a:r>
              <a:rPr lang="de-DE" err="1">
                <a:latin typeface="Arial" panose="020B0604020202020204" pitchFamily="34" charset="0"/>
              </a:rPr>
              <a:t>dolor</a:t>
            </a:r>
            <a:r>
              <a:rPr lang="de-DE">
                <a:latin typeface="Arial" panose="020B0604020202020204" pitchFamily="34" charset="0"/>
              </a:rPr>
              <a:t> </a:t>
            </a:r>
            <a:r>
              <a:rPr lang="de-DE" err="1">
                <a:latin typeface="Arial" panose="020B0604020202020204" pitchFamily="34" charset="0"/>
              </a:rPr>
              <a:t>sit</a:t>
            </a:r>
            <a:r>
              <a:rPr lang="de-DE">
                <a:latin typeface="Arial" panose="020B0604020202020204" pitchFamily="34" charset="0"/>
              </a:rPr>
              <a:t> </a:t>
            </a:r>
            <a:r>
              <a:rPr lang="de-DE" err="1">
                <a:latin typeface="Arial" panose="020B0604020202020204" pitchFamily="34" charset="0"/>
              </a:rPr>
              <a:t>amet</a:t>
            </a:r>
            <a:r>
              <a:rPr lang="de-DE">
                <a:latin typeface="Arial" panose="020B0604020202020204" pitchFamily="34" charset="0"/>
              </a:rPr>
              <a:t>, …</a:t>
            </a:r>
          </a:p>
        </p:txBody>
      </p:sp>
      <p:sp>
        <p:nvSpPr>
          <p:cNvPr id="22" name="Text 1">
            <a:extLst>
              <a:ext uri="{FF2B5EF4-FFF2-40B4-BE49-F238E27FC236}">
                <a16:creationId xmlns:a16="http://schemas.microsoft.com/office/drawing/2014/main" id="{0D777567-4B74-BE41-A2B7-1A0E4016B88A}"/>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33718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23" name="Inhalt">
            <a:extLst>
              <a:ext uri="{FF2B5EF4-FFF2-40B4-BE49-F238E27FC236}">
                <a16:creationId xmlns:a16="http://schemas.microsoft.com/office/drawing/2014/main" id="{85EB4B3A-A465-314F-BDBA-D3648CE16164}"/>
              </a:ext>
            </a:extLst>
          </p:cNvPr>
          <p:cNvSpPr>
            <a:spLocks noGrp="1"/>
          </p:cNvSpPr>
          <p:nvPr/>
        </p:nvSpPr>
        <p:spPr bwMode="gray">
          <a:xfrm>
            <a:off x="763007" y="4950000"/>
            <a:ext cx="10243386" cy="8604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400"/>
              </a:spcAft>
              <a:buClr>
                <a:schemeClr val="bg1"/>
              </a:buClr>
              <a:buNone/>
            </a:pPr>
            <a:r>
              <a:rPr lang="de-DE" sz="1400" dirty="0">
                <a:solidFill>
                  <a:schemeClr val="bg1"/>
                </a:solidFill>
                <a:latin typeface="+mj-lt"/>
              </a:rPr>
              <a:t>Navigieren durch den Folienmaster</a:t>
            </a:r>
          </a:p>
          <a:p>
            <a:pPr>
              <a:spcAft>
                <a:spcPts val="400"/>
              </a:spcAft>
              <a:buClr>
                <a:schemeClr val="bg1"/>
              </a:buClr>
              <a:buFont typeface="Arial" panose="020B0604020202020204" pitchFamily="34" charset="0"/>
              <a:buChar char="&gt;"/>
            </a:pPr>
            <a:r>
              <a:rPr lang="de-DE" sz="1400" dirty="0">
                <a:solidFill>
                  <a:schemeClr val="bg1"/>
                </a:solidFill>
                <a:latin typeface="Arial" panose="020B0604020202020204" pitchFamily="34" charset="0"/>
              </a:rPr>
              <a:t>Klicke mit Rechtsklick auf das     -Icon und wähle „Gehe zur Folie“ aus, um zur gewünschten Folie zu gelangen.</a:t>
            </a:r>
          </a:p>
          <a:p>
            <a:pPr>
              <a:spcAft>
                <a:spcPts val="400"/>
              </a:spcAft>
              <a:buClr>
                <a:schemeClr val="bg1"/>
              </a:buClr>
              <a:buFont typeface="Arial" panose="020B0604020202020204" pitchFamily="34" charset="0"/>
              <a:buChar char="&gt;"/>
            </a:pPr>
            <a:endParaRPr lang="de-DE" sz="1400" dirty="0">
              <a:solidFill>
                <a:schemeClr val="bg1"/>
              </a:solidFill>
              <a:latin typeface="Arial" panose="020B0604020202020204" pitchFamily="34" charset="0"/>
            </a:endParaRPr>
          </a:p>
        </p:txBody>
      </p:sp>
      <p:pic>
        <p:nvPicPr>
          <p:cNvPr id="36" name="Graphic 35">
            <a:extLst>
              <a:ext uri="{FF2B5EF4-FFF2-40B4-BE49-F238E27FC236}">
                <a16:creationId xmlns:a16="http://schemas.microsoft.com/office/drawing/2014/main" id="{BF3CE862-5B6E-DD46-B75B-4CCB00D41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0415" y="5276908"/>
            <a:ext cx="180000" cy="180000"/>
          </a:xfrm>
          <a:prstGeom prst="rect">
            <a:avLst/>
          </a:prstGeom>
        </p:spPr>
      </p:pic>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1264464023"/>
              </p:ext>
            </p:extLst>
          </p:nvPr>
        </p:nvGraphicFramePr>
        <p:xfrm>
          <a:off x="763007" y="1477963"/>
          <a:ext cx="10167679" cy="2592000"/>
        </p:xfrm>
        <a:graphic>
          <a:graphicData uri="http://schemas.openxmlformats.org/drawingml/2006/table">
            <a:tbl>
              <a:tblPr firstRow="1" bandRow="1"/>
              <a:tblGrid>
                <a:gridCol w="368147">
                  <a:extLst>
                    <a:ext uri="{9D8B030D-6E8A-4147-A177-3AD203B41FA5}">
                      <a16:colId xmlns:a16="http://schemas.microsoft.com/office/drawing/2014/main" val="3961075924"/>
                    </a:ext>
                  </a:extLst>
                </a:gridCol>
                <a:gridCol w="2510092">
                  <a:extLst>
                    <a:ext uri="{9D8B030D-6E8A-4147-A177-3AD203B41FA5}">
                      <a16:colId xmlns:a16="http://schemas.microsoft.com/office/drawing/2014/main" val="1412410726"/>
                    </a:ext>
                  </a:extLst>
                </a:gridCol>
                <a:gridCol w="381600">
                  <a:extLst>
                    <a:ext uri="{9D8B030D-6E8A-4147-A177-3AD203B41FA5}">
                      <a16:colId xmlns:a16="http://schemas.microsoft.com/office/drawing/2014/main" val="1153898210"/>
                    </a:ext>
                  </a:extLst>
                </a:gridCol>
                <a:gridCol w="381600">
                  <a:extLst>
                    <a:ext uri="{9D8B030D-6E8A-4147-A177-3AD203B41FA5}">
                      <a16:colId xmlns:a16="http://schemas.microsoft.com/office/drawing/2014/main" val="263795389"/>
                    </a:ext>
                  </a:extLst>
                </a:gridCol>
                <a:gridCol w="368147">
                  <a:extLst>
                    <a:ext uri="{9D8B030D-6E8A-4147-A177-3AD203B41FA5}">
                      <a16:colId xmlns:a16="http://schemas.microsoft.com/office/drawing/2014/main" val="564387953"/>
                    </a:ext>
                  </a:extLst>
                </a:gridCol>
                <a:gridCol w="2510092">
                  <a:extLst>
                    <a:ext uri="{9D8B030D-6E8A-4147-A177-3AD203B41FA5}">
                      <a16:colId xmlns:a16="http://schemas.microsoft.com/office/drawing/2014/main" val="636007280"/>
                    </a:ext>
                  </a:extLst>
                </a:gridCol>
                <a:gridCol w="384881">
                  <a:extLst>
                    <a:ext uri="{9D8B030D-6E8A-4147-A177-3AD203B41FA5}">
                      <a16:colId xmlns:a16="http://schemas.microsoft.com/office/drawing/2014/main" val="1610616104"/>
                    </a:ext>
                  </a:extLst>
                </a:gridCol>
                <a:gridCol w="384881">
                  <a:extLst>
                    <a:ext uri="{9D8B030D-6E8A-4147-A177-3AD203B41FA5}">
                      <a16:colId xmlns:a16="http://schemas.microsoft.com/office/drawing/2014/main" val="2977099190"/>
                    </a:ext>
                  </a:extLst>
                </a:gridCol>
                <a:gridCol w="368147">
                  <a:extLst>
                    <a:ext uri="{9D8B030D-6E8A-4147-A177-3AD203B41FA5}">
                      <a16:colId xmlns:a16="http://schemas.microsoft.com/office/drawing/2014/main" val="3349091038"/>
                    </a:ext>
                  </a:extLst>
                </a:gridCol>
                <a:gridCol w="2510092">
                  <a:extLst>
                    <a:ext uri="{9D8B030D-6E8A-4147-A177-3AD203B41FA5}">
                      <a16:colId xmlns:a16="http://schemas.microsoft.com/office/drawing/2014/main" val="3677875900"/>
                    </a:ext>
                  </a:extLst>
                </a:gridCol>
              </a:tblGrid>
              <a:tr h="432000">
                <a:tc gridSpan="2">
                  <a:txBody>
                    <a:bodyPr/>
                    <a:lstStyle/>
                    <a:p>
                      <a:pPr algn="l"/>
                      <a:r>
                        <a:rPr lang="de-DE" sz="1800" b="0" i="0" err="1">
                          <a:solidFill>
                            <a:schemeClr val="bg1"/>
                          </a:solidFill>
                          <a:latin typeface="+mj-lt"/>
                          <a:cs typeface="Arial" panose="020B0604020202020204" pitchFamily="34" charset="0"/>
                        </a:rPr>
                        <a:t>Slidepool</a:t>
                      </a:r>
                      <a:r>
                        <a:rPr lang="de-DE" sz="1800" b="0" i="0">
                          <a:solidFill>
                            <a:schemeClr val="bg1"/>
                          </a:solidFill>
                          <a:latin typeface="+mj-lt"/>
                          <a:cs typeface="Arial" panose="020B0604020202020204" pitchFamily="34" charset="0"/>
                        </a:rPr>
                        <a:t> Tallence</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mj-lt"/>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mj-lt"/>
                        <a:ea typeface="+mn-ea"/>
                        <a:cs typeface="Arial" panose="020B0604020202020204" pitchFamily="34" charset="0"/>
                      </a:endParaRPr>
                    </a:p>
                  </a:txBody>
                  <a:tcPr marL="0" marR="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gridSpan="2">
                  <a:txBody>
                    <a:bodyPr/>
                    <a:lstStyle/>
                    <a:p>
                      <a:pPr marL="0" algn="l" defTabSz="914400" rtl="0" eaLnBrk="1" latinLnBrk="0" hangingPunct="1"/>
                      <a:endParaRPr lang="de-DE" sz="1800" b="0" i="0" kern="120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9525"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gridSpan="2">
                  <a:txBody>
                    <a:bodyPr/>
                    <a:lstStyle/>
                    <a:p>
                      <a:pPr marL="0" algn="l" defTabSz="914400" rtl="0" eaLnBrk="1" latinLnBrk="0" hangingPunct="1"/>
                      <a:endParaRPr lang="de-DE" sz="1800" b="0" i="0" kern="1200">
                        <a:solidFill>
                          <a:schemeClr val="bg1"/>
                        </a:solidFill>
                        <a:latin typeface="+mj-lt"/>
                        <a:ea typeface="+mn-ea"/>
                        <a:cs typeface="Arial" panose="020B0604020202020204" pitchFamily="34" charset="0"/>
                      </a:endParaRP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a:solidFill>
                            <a:schemeClr val="bg1"/>
                          </a:solidFill>
                          <a:latin typeface="Arial" panose="020B0604020202020204" pitchFamily="34" charset="0"/>
                          <a:ea typeface="+mn-ea"/>
                          <a:cs typeface="Arial" panose="020B0604020202020204" pitchFamily="34" charset="0"/>
                        </a:rPr>
                        <a:t>Titelfolien</a:t>
                      </a: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r>
                        <a:rPr lang="de-DE" sz="1800" b="0" i="0" kern="1200">
                          <a:solidFill>
                            <a:schemeClr val="bg1"/>
                          </a:solidFill>
                          <a:latin typeface="Arial" panose="020B0604020202020204" pitchFamily="34" charset="0"/>
                          <a:ea typeface="+mn-ea"/>
                          <a:cs typeface="Arial" panose="020B0604020202020204" pitchFamily="34" charset="0"/>
                        </a:rPr>
                        <a:t>06</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a:solidFill>
                            <a:schemeClr val="bg1"/>
                          </a:solidFill>
                          <a:latin typeface="Arial" panose="020B0604020202020204" pitchFamily="34" charset="0"/>
                          <a:ea typeface="+mn-ea"/>
                          <a:cs typeface="Arial" panose="020B0604020202020204" pitchFamily="34" charset="0"/>
                        </a:rPr>
                        <a:t>Tabellen</a:t>
                      </a: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9525"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r>
                        <a:rPr lang="de-DE" sz="1800" b="0" i="0" kern="1200">
                          <a:solidFill>
                            <a:schemeClr val="bg1"/>
                          </a:solidFill>
                          <a:latin typeface="Arial" panose="020B0604020202020204" pitchFamily="34" charset="0"/>
                          <a:ea typeface="+mn-ea"/>
                          <a:cs typeface="Arial" panose="020B0604020202020204" pitchFamily="34" charset="0"/>
                        </a:rPr>
                        <a:t>&gt;</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a:solidFill>
                            <a:schemeClr val="bg1"/>
                          </a:solidFill>
                          <a:latin typeface="Arial" panose="020B0604020202020204" pitchFamily="34" charset="0"/>
                          <a:ea typeface="+mn-ea"/>
                          <a:cs typeface="Arial" panose="020B0604020202020204" pitchFamily="34" charset="0"/>
                        </a:rPr>
                        <a:t>Agenda</a:t>
                      </a: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Trennfolien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bg1"/>
                          </a:solidFill>
                          <a:latin typeface="Arial" panose="020B0604020202020204" pitchFamily="34" charset="0"/>
                          <a:ea typeface="+mn-ea"/>
                          <a:cs typeface="Arial" panose="020B0604020202020204" pitchFamily="34" charset="0"/>
                        </a:rPr>
                        <a:t>07</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a:solidFill>
                            <a:schemeClr val="bg1"/>
                          </a:solidFill>
                          <a:latin typeface="Arial" panose="020B0604020202020204" pitchFamily="34" charset="0"/>
                          <a:ea typeface="+mn-ea"/>
                          <a:cs typeface="Arial" panose="020B0604020202020204" pitchFamily="34" charset="0"/>
                        </a:rPr>
                        <a:t>Agenda</a:t>
                      </a: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9525"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bg1"/>
                          </a:solidFill>
                          <a:latin typeface="Arial" panose="020B0604020202020204" pitchFamily="34" charset="0"/>
                          <a:ea typeface="+mn-ea"/>
                          <a:cs typeface="Arial" panose="020B0604020202020204" pitchFamily="34" charset="0"/>
                        </a:rPr>
                        <a:t>&gt;</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noProof="0">
                          <a:solidFill>
                            <a:schemeClr val="bg1"/>
                          </a:solidFill>
                          <a:latin typeface="Arial" panose="020B0604020202020204" pitchFamily="34" charset="0"/>
                          <a:ea typeface="+mn-ea"/>
                          <a:cs typeface="Arial" panose="020B0604020202020204" pitchFamily="34" charset="0"/>
                        </a:rPr>
                        <a:t>Agenda</a:t>
                      </a: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a:solidFill>
                            <a:schemeClr val="bg1"/>
                          </a:solidFill>
                          <a:latin typeface="Arial" panose="020B0604020202020204" pitchFamily="34" charset="0"/>
                          <a:ea typeface="+mn-ea"/>
                          <a:cs typeface="Arial" panose="020B0604020202020204" pitchFamily="34" charset="0"/>
                        </a:rPr>
                        <a:t>Agenda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bg1"/>
                          </a:solidFill>
                          <a:latin typeface="Arial" panose="020B0604020202020204" pitchFamily="34" charset="0"/>
                          <a:ea typeface="+mn-ea"/>
                          <a:cs typeface="Arial" panose="020B0604020202020204" pitchFamily="34" charset="0"/>
                        </a:rPr>
                        <a:t>08</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a:solidFill>
                            <a:schemeClr val="bg1"/>
                          </a:solidFill>
                          <a:latin typeface="Arial" panose="020B0604020202020204" pitchFamily="34" charset="0"/>
                          <a:ea typeface="+mn-ea"/>
                          <a:cs typeface="Arial" panose="020B0604020202020204" pitchFamily="34" charset="0"/>
                        </a:rPr>
                        <a:t>Agenda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9525"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bg1"/>
                          </a:solidFill>
                          <a:latin typeface="Arial" panose="020B0604020202020204" pitchFamily="34" charset="0"/>
                          <a:ea typeface="+mn-ea"/>
                          <a:cs typeface="Arial" panose="020B0604020202020204" pitchFamily="34" charset="0"/>
                        </a:rPr>
                        <a:t>&gt;</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a:solidFill>
                            <a:schemeClr val="bg1"/>
                          </a:solidFill>
                          <a:latin typeface="Arial" panose="020B0604020202020204" pitchFamily="34" charset="0"/>
                          <a:ea typeface="+mn-ea"/>
                          <a:cs typeface="Arial" panose="020B0604020202020204" pitchFamily="34" charset="0"/>
                        </a:rPr>
                        <a:t>Agenda</a:t>
                      </a: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a:solidFill>
                            <a:schemeClr val="bg1"/>
                          </a:solidFill>
                          <a:latin typeface="Arial" panose="020B0604020202020204" pitchFamily="34" charset="0"/>
                          <a:ea typeface="+mn-ea"/>
                          <a:cs typeface="Arial" panose="020B0604020202020204" pitchFamily="34" charset="0"/>
                        </a:rPr>
                        <a:t>Standard-Folien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bg1"/>
                          </a:solidFill>
                          <a:latin typeface="Arial" panose="020B0604020202020204" pitchFamily="34" charset="0"/>
                          <a:ea typeface="+mn-ea"/>
                          <a:cs typeface="Arial" panose="020B0604020202020204" pitchFamily="34" charset="0"/>
                        </a:rPr>
                        <a:t>09</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a:solidFill>
                            <a:schemeClr val="bg1"/>
                          </a:solidFill>
                          <a:latin typeface="Arial" panose="020B0604020202020204" pitchFamily="34" charset="0"/>
                          <a:ea typeface="+mn-ea"/>
                          <a:cs typeface="Arial" panose="020B0604020202020204" pitchFamily="34" charset="0"/>
                        </a:rPr>
                        <a:t>Agenda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9525"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bg1"/>
                          </a:solidFill>
                          <a:latin typeface="Arial" panose="020B0604020202020204" pitchFamily="34" charset="0"/>
                          <a:ea typeface="+mn-ea"/>
                          <a:cs typeface="Arial" panose="020B0604020202020204" pitchFamily="34" charset="0"/>
                        </a:rPr>
                        <a:t>&gt;</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a:solidFill>
                            <a:schemeClr val="bg1"/>
                          </a:solidFill>
                          <a:latin typeface="Arial" panose="020B0604020202020204" pitchFamily="34" charset="0"/>
                          <a:ea typeface="+mn-ea"/>
                          <a:cs typeface="Arial" panose="020B0604020202020204" pitchFamily="34" charset="0"/>
                        </a:rPr>
                        <a:t>Agenda</a:t>
                      </a: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a:solidFill>
                            <a:schemeClr val="bg1"/>
                          </a:solidFill>
                          <a:latin typeface="Arial" panose="020B0604020202020204" pitchFamily="34" charset="0"/>
                          <a:ea typeface="+mn-ea"/>
                          <a:cs typeface="Arial" panose="020B0604020202020204" pitchFamily="34" charset="0"/>
                        </a:rPr>
                        <a:t>Einsatz von Bildern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bg1"/>
                          </a:solidFill>
                          <a:latin typeface="Arial" panose="020B0604020202020204" pitchFamily="34" charset="0"/>
                          <a:ea typeface="+mn-ea"/>
                          <a:cs typeface="Arial" panose="020B0604020202020204" pitchFamily="34" charset="0"/>
                        </a:rPr>
                        <a:t>10</a:t>
                      </a: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a:solidFill>
                            <a:schemeClr val="bg1"/>
                          </a:solidFill>
                          <a:latin typeface="Arial" panose="020B0604020202020204" pitchFamily="34" charset="0"/>
                          <a:ea typeface="+mn-ea"/>
                          <a:cs typeface="Arial" panose="020B0604020202020204" pitchFamily="34" charset="0"/>
                        </a:rPr>
                        <a:t>Agenda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R="0" marB="0" anchor="ctr">
                    <a:lnL w="9525"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de-DE" sz="1800" b="0" i="0" kern="1200">
                          <a:solidFill>
                            <a:schemeClr val="bg1"/>
                          </a:solidFill>
                          <a:latin typeface="Arial" panose="020B0604020202020204" pitchFamily="34" charset="0"/>
                          <a:ea typeface="+mn-ea"/>
                          <a:cs typeface="Arial" panose="020B0604020202020204" pitchFamily="34" charset="0"/>
                        </a:rPr>
                        <a:t>&gt;</a:t>
                      </a:r>
                    </a:p>
                  </a:txBody>
                  <a:tcPr marL="0" marR="7200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Agenda</a:t>
                      </a:r>
                    </a:p>
                  </a:txBody>
                  <a:tcPr marL="0" marR="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mc:AlternateContent xmlns:mc="http://schemas.openxmlformats.org/markup-compatibility/2006">
        <mc:Choice xmlns:pslz="http://schemas.microsoft.com/office/powerpoint/2016/slidezoom" Requires="pslz">
          <p:graphicFrame>
            <p:nvGraphicFramePr>
              <p:cNvPr id="19" name="Slide Zoom 18">
                <a:extLst>
                  <a:ext uri="{FF2B5EF4-FFF2-40B4-BE49-F238E27FC236}">
                    <a16:creationId xmlns:a16="http://schemas.microsoft.com/office/drawing/2014/main" id="{DCA1523F-D584-5E4F-AE1E-13A278AC3953}"/>
                  </a:ext>
                </a:extLst>
              </p:cNvPr>
              <p:cNvGraphicFramePr>
                <a:graphicFrameLocks noChangeAspect="1"/>
              </p:cNvGraphicFramePr>
              <p:nvPr>
                <p:extLst>
                  <p:ext uri="{D42A27DB-BD31-4B8C-83A1-F6EECF244321}">
                    <p14:modId xmlns:p14="http://schemas.microsoft.com/office/powerpoint/2010/main" val="1338132860"/>
                  </p:ext>
                </p:extLst>
              </p:nvPr>
            </p:nvGraphicFramePr>
            <p:xfrm>
              <a:off x="2193420" y="2038778"/>
              <a:ext cx="216000" cy="216000"/>
            </p:xfrm>
            <a:graphic>
              <a:graphicData uri="http://schemas.microsoft.com/office/powerpoint/2016/slidezoom">
                <pslz:sldZm>
                  <pslz:sldZmObj sldId="1433" cId="3863893072">
                    <pslz:zmPr id="{37CB593B-923E-6246-8235-226D603A6DB9}" returnToParent="0" imageType="cover" transitionDur="1000">
                      <p166:blipFill xmlns:p166="http://schemas.microsoft.com/office/powerpoint/2016/6/main">
                        <a:blip r:embed="rId3">
                          <a:extLst>
                            <a:ext uri="{96DAC541-7B7A-43D3-8B79-37D633B846F1}">
                              <asvg:svgBlip xmlns:asvg="http://schemas.microsoft.com/office/drawing/2016/SVG/main" r:embed="rId4"/>
                            </a:ext>
                          </a:extLst>
                        </a:blip>
                        <a:stretch>
                          <a:fillRect/>
                        </a:stretch>
                      </p166:blipFill>
                      <p166:spPr xmlns:p166="http://schemas.microsoft.com/office/powerpoint/2016/6/main">
                        <a:xfrm>
                          <a:off x="0" y="0"/>
                          <a:ext cx="216000" cy="216000"/>
                        </a:xfrm>
                        <a:prstGeom prst="rect">
                          <a:avLst/>
                        </a:prstGeom>
                        <a:noFill/>
                        <a:ln w="3175">
                          <a:noFill/>
                        </a:ln>
                      </p166:spPr>
                    </pslz:zmPr>
                  </pslz:sldZmObj>
                </pslz:sldZm>
              </a:graphicData>
            </a:graphic>
          </p:graphicFrame>
        </mc:Choice>
        <mc:Fallback>
          <p:pic>
            <p:nvPicPr>
              <p:cNvPr id="19" name="Slide Zoom 18">
                <a:hlinkClick r:id="rId5" action="ppaction://hlinksldjump"/>
                <a:extLst>
                  <a:ext uri="{FF2B5EF4-FFF2-40B4-BE49-F238E27FC236}">
                    <a16:creationId xmlns:a16="http://schemas.microsoft.com/office/drawing/2014/main" id="{DCA1523F-D584-5E4F-AE1E-13A278AC3953}"/>
                  </a:ext>
                </a:extLst>
              </p:cNvPr>
              <p:cNvPicPr>
                <a:picLocks noGrp="1" noRot="1" noChangeAspect="1" noMove="1" noResize="1" noEditPoints="1" noAdjustHandles="1" noChangeArrowheads="1" noChangeShapeType="1"/>
              </p:cNvPicPr>
              <p:nvPr/>
            </p:nvPicPr>
            <p:blipFill>
              <a:blip r:embed="rId3">
                <a:extLst>
                  <a:ext uri="{96DAC541-7B7A-43D3-8B79-37D633B846F1}">
                    <asvg:svgBlip xmlns:asvg="http://schemas.microsoft.com/office/drawing/2016/SVG/main" r:embed="rId4"/>
                  </a:ext>
                </a:extLst>
              </a:blip>
              <a:stretch>
                <a:fillRect/>
              </a:stretch>
            </p:blipFill>
            <p:spPr>
              <a:xfrm>
                <a:off x="2193420" y="2038778"/>
                <a:ext cx="216000" cy="216000"/>
              </a:xfrm>
              <a:prstGeom prst="rect">
                <a:avLst/>
              </a:prstGeom>
              <a:noFill/>
              <a:ln w="3175">
                <a:noFill/>
              </a:ln>
            </p:spPr>
          </p:pic>
        </mc:Fallback>
      </mc:AlternateContent>
    </p:spTree>
    <p:extLst>
      <p:ext uri="{BB962C8B-B14F-4D97-AF65-F5344CB8AC3E}">
        <p14:creationId xmlns:p14="http://schemas.microsoft.com/office/powerpoint/2010/main" val="272900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9A2043-636B-C141-88A8-C57ACC39388B}"/>
              </a:ext>
            </a:extLst>
          </p:cNvPr>
          <p:cNvSpPr>
            <a:spLocks noGrp="1"/>
          </p:cNvSpPr>
          <p:nvPr>
            <p:ph sz="half" idx="1"/>
          </p:nvPr>
        </p:nvSpPr>
        <p:spPr/>
        <p:txBody>
          <a:bodyPr/>
          <a:lstStyle/>
          <a:p>
            <a:pPr>
              <a:buClr>
                <a:prstClr val="black"/>
              </a:buClr>
            </a:pPr>
            <a:r>
              <a:rPr lang="de-DE" sz="1600" err="1">
                <a:solidFill>
                  <a:prstClr val="black"/>
                </a:solidFill>
              </a:rPr>
              <a:t>Lorem</a:t>
            </a:r>
            <a:r>
              <a:rPr lang="de-DE" sz="1600">
                <a:solidFill>
                  <a:prstClr val="black"/>
                </a:solidFill>
              </a:rPr>
              <a:t> </a:t>
            </a:r>
            <a:r>
              <a:rPr lang="de-DE" sz="1600" err="1">
                <a:solidFill>
                  <a:prstClr val="black"/>
                </a:solidFill>
              </a:rPr>
              <a:t>ipsum</a:t>
            </a:r>
            <a:r>
              <a:rPr lang="de-DE" sz="1600">
                <a:solidFill>
                  <a:prstClr val="black"/>
                </a:solidFill>
              </a:rPr>
              <a:t> </a:t>
            </a:r>
            <a:r>
              <a:rPr lang="de-DE" sz="1600" err="1">
                <a:solidFill>
                  <a:prstClr val="black"/>
                </a:solidFill>
              </a:rPr>
              <a:t>dolor</a:t>
            </a:r>
            <a:r>
              <a:rPr lang="de-DE" sz="1600">
                <a:solidFill>
                  <a:prstClr val="black"/>
                </a:solidFill>
              </a:rPr>
              <a:t> </a:t>
            </a:r>
            <a:r>
              <a:rPr lang="de-DE" sz="1600" err="1">
                <a:solidFill>
                  <a:prstClr val="black"/>
                </a:solidFill>
              </a:rPr>
              <a:t>sit</a:t>
            </a:r>
            <a:r>
              <a:rPr lang="de-DE" sz="1600">
                <a:solidFill>
                  <a:prstClr val="black"/>
                </a:solidFill>
              </a:rPr>
              <a:t> </a:t>
            </a:r>
            <a:r>
              <a:rPr lang="de-DE" sz="1600" err="1">
                <a:solidFill>
                  <a:prstClr val="black"/>
                </a:solidFill>
              </a:rPr>
              <a:t>amet</a:t>
            </a:r>
            <a:r>
              <a:rPr lang="de-DE" sz="1600">
                <a:solidFill>
                  <a:prstClr val="black"/>
                </a:solidFill>
              </a:rPr>
              <a:t>, </a:t>
            </a:r>
            <a:r>
              <a:rPr lang="de-DE" sz="1600" err="1">
                <a:solidFill>
                  <a:prstClr val="black"/>
                </a:solidFill>
              </a:rPr>
              <a:t>consectetuer</a:t>
            </a:r>
            <a:r>
              <a:rPr lang="de-DE" sz="1600">
                <a:solidFill>
                  <a:prstClr val="black"/>
                </a:solidFill>
              </a:rPr>
              <a:t> </a:t>
            </a:r>
            <a:r>
              <a:rPr lang="de-DE" sz="1600" err="1">
                <a:solidFill>
                  <a:prstClr val="black"/>
                </a:solidFill>
              </a:rPr>
              <a:t>adipiscing</a:t>
            </a:r>
            <a:r>
              <a:rPr lang="de-DE" sz="1600">
                <a:solidFill>
                  <a:prstClr val="black"/>
                </a:solidFill>
              </a:rPr>
              <a:t> </a:t>
            </a:r>
            <a:r>
              <a:rPr lang="de-DE" sz="1600" err="1">
                <a:solidFill>
                  <a:prstClr val="black"/>
                </a:solidFill>
              </a:rPr>
              <a:t>elit</a:t>
            </a:r>
            <a:r>
              <a:rPr lang="de-DE" sz="1600">
                <a:solidFill>
                  <a:prstClr val="black"/>
                </a:solidFill>
              </a:rPr>
              <a:t>. </a:t>
            </a:r>
            <a:r>
              <a:rPr lang="de-DE" sz="1600" err="1">
                <a:solidFill>
                  <a:prstClr val="black"/>
                </a:solidFill>
              </a:rPr>
              <a:t>Aenean</a:t>
            </a:r>
            <a:r>
              <a:rPr lang="de-DE" sz="1600">
                <a:solidFill>
                  <a:prstClr val="black"/>
                </a:solidFill>
              </a:rPr>
              <a:t> commodo </a:t>
            </a:r>
            <a:r>
              <a:rPr lang="de-DE" sz="1600" err="1">
                <a:solidFill>
                  <a:prstClr val="black"/>
                </a:solidFill>
              </a:rPr>
              <a:t>ligula</a:t>
            </a:r>
            <a:r>
              <a:rPr lang="de-DE" sz="1600">
                <a:solidFill>
                  <a:prstClr val="black"/>
                </a:solidFill>
              </a:rPr>
              <a:t> </a:t>
            </a:r>
            <a:r>
              <a:rPr lang="de-DE" sz="1600" err="1">
                <a:solidFill>
                  <a:prstClr val="black"/>
                </a:solidFill>
              </a:rPr>
              <a:t>eget</a:t>
            </a:r>
            <a:r>
              <a:rPr lang="de-DE" sz="1600">
                <a:solidFill>
                  <a:prstClr val="black"/>
                </a:solidFill>
              </a:rPr>
              <a:t> </a:t>
            </a:r>
            <a:r>
              <a:rPr lang="de-DE" sz="1600" err="1">
                <a:solidFill>
                  <a:prstClr val="black"/>
                </a:solidFill>
              </a:rPr>
              <a:t>dolor</a:t>
            </a:r>
            <a:r>
              <a:rPr lang="de-DE" sz="1600">
                <a:solidFill>
                  <a:prstClr val="black"/>
                </a:solidFill>
              </a:rPr>
              <a:t>. </a:t>
            </a:r>
            <a:r>
              <a:rPr lang="de-DE" sz="1600" err="1">
                <a:solidFill>
                  <a:prstClr val="black"/>
                </a:solidFill>
              </a:rPr>
              <a:t>Aenean</a:t>
            </a:r>
            <a:r>
              <a:rPr lang="de-DE" sz="1600">
                <a:solidFill>
                  <a:prstClr val="black"/>
                </a:solidFill>
              </a:rPr>
              <a:t> </a:t>
            </a:r>
            <a:r>
              <a:rPr lang="de-DE" sz="1600" err="1">
                <a:solidFill>
                  <a:prstClr val="black"/>
                </a:solidFill>
              </a:rPr>
              <a:t>massa</a:t>
            </a:r>
            <a:r>
              <a:rPr lang="de-DE" sz="1600">
                <a:solidFill>
                  <a:prstClr val="black"/>
                </a:solidFill>
              </a:rPr>
              <a:t>. Cum </a:t>
            </a:r>
            <a:r>
              <a:rPr lang="de-DE" sz="1600" err="1">
                <a:solidFill>
                  <a:prstClr val="black"/>
                </a:solidFill>
              </a:rPr>
              <a:t>sociis</a:t>
            </a:r>
            <a:r>
              <a:rPr lang="de-DE" sz="1600">
                <a:solidFill>
                  <a:prstClr val="black"/>
                </a:solidFill>
              </a:rPr>
              <a:t> </a:t>
            </a:r>
            <a:r>
              <a:rPr lang="de-DE" sz="1600" err="1">
                <a:solidFill>
                  <a:prstClr val="black"/>
                </a:solidFill>
              </a:rPr>
              <a:t>natoque</a:t>
            </a:r>
            <a:r>
              <a:rPr lang="de-DE" sz="1600">
                <a:solidFill>
                  <a:prstClr val="black"/>
                </a:solidFill>
              </a:rPr>
              <a:t> </a:t>
            </a:r>
          </a:p>
          <a:p>
            <a:pPr>
              <a:buClr>
                <a:prstClr val="black"/>
              </a:buClr>
            </a:pPr>
            <a:r>
              <a:rPr lang="de-DE" sz="1600" err="1">
                <a:solidFill>
                  <a:prstClr val="black"/>
                </a:solidFill>
              </a:rPr>
              <a:t>Penatibus</a:t>
            </a:r>
            <a:r>
              <a:rPr lang="de-DE" sz="1600">
                <a:solidFill>
                  <a:prstClr val="black"/>
                </a:solidFill>
              </a:rPr>
              <a:t> et </a:t>
            </a:r>
            <a:r>
              <a:rPr lang="de-DE" sz="1600" err="1">
                <a:solidFill>
                  <a:prstClr val="black"/>
                </a:solidFill>
              </a:rPr>
              <a:t>magnis</a:t>
            </a:r>
            <a:r>
              <a:rPr lang="de-DE" sz="1600">
                <a:solidFill>
                  <a:prstClr val="black"/>
                </a:solidFill>
              </a:rPr>
              <a:t> </a:t>
            </a:r>
            <a:r>
              <a:rPr lang="de-DE" sz="1600" err="1">
                <a:solidFill>
                  <a:prstClr val="black"/>
                </a:solidFill>
              </a:rPr>
              <a:t>dis</a:t>
            </a:r>
            <a:r>
              <a:rPr lang="de-DE" sz="1600">
                <a:solidFill>
                  <a:prstClr val="black"/>
                </a:solidFill>
              </a:rPr>
              <a:t> </a:t>
            </a:r>
            <a:r>
              <a:rPr lang="de-DE" sz="1600" err="1">
                <a:solidFill>
                  <a:prstClr val="black"/>
                </a:solidFill>
              </a:rPr>
              <a:t>parturient</a:t>
            </a:r>
            <a:r>
              <a:rPr lang="de-DE" sz="1600">
                <a:solidFill>
                  <a:prstClr val="black"/>
                </a:solidFill>
              </a:rPr>
              <a:t> </a:t>
            </a:r>
            <a:r>
              <a:rPr lang="de-DE" sz="1600" err="1">
                <a:solidFill>
                  <a:prstClr val="black"/>
                </a:solidFill>
              </a:rPr>
              <a:t>montes</a:t>
            </a:r>
            <a:r>
              <a:rPr lang="de-DE" sz="1600">
                <a:solidFill>
                  <a:prstClr val="black"/>
                </a:solidFill>
              </a:rPr>
              <a:t>, </a:t>
            </a:r>
            <a:r>
              <a:rPr lang="de-DE" sz="1600" err="1">
                <a:solidFill>
                  <a:prstClr val="black"/>
                </a:solidFill>
              </a:rPr>
              <a:t>nascetur</a:t>
            </a:r>
            <a:r>
              <a:rPr lang="de-DE" sz="1600">
                <a:solidFill>
                  <a:prstClr val="black"/>
                </a:solidFill>
              </a:rPr>
              <a:t> </a:t>
            </a:r>
            <a:r>
              <a:rPr lang="de-DE" sz="1600" err="1">
                <a:solidFill>
                  <a:prstClr val="black"/>
                </a:solidFill>
              </a:rPr>
              <a:t>ridiculus</a:t>
            </a:r>
            <a:r>
              <a:rPr lang="de-DE" sz="1600">
                <a:solidFill>
                  <a:prstClr val="black"/>
                </a:solidFill>
              </a:rPr>
              <a:t> </a:t>
            </a:r>
            <a:r>
              <a:rPr lang="de-DE" sz="1600" err="1">
                <a:solidFill>
                  <a:prstClr val="black"/>
                </a:solidFill>
              </a:rPr>
              <a:t>mus</a:t>
            </a:r>
            <a:r>
              <a:rPr lang="de-DE" sz="1600">
                <a:solidFill>
                  <a:prstClr val="black"/>
                </a:solidFill>
              </a:rPr>
              <a:t>. </a:t>
            </a:r>
            <a:r>
              <a:rPr lang="de-DE" sz="1600" err="1">
                <a:solidFill>
                  <a:prstClr val="black"/>
                </a:solidFill>
              </a:rPr>
              <a:t>Donec</a:t>
            </a:r>
            <a:r>
              <a:rPr lang="de-DE" sz="1600">
                <a:solidFill>
                  <a:prstClr val="black"/>
                </a:solidFill>
              </a:rPr>
              <a:t> </a:t>
            </a:r>
            <a:r>
              <a:rPr lang="de-DE" sz="1600" err="1">
                <a:solidFill>
                  <a:prstClr val="black"/>
                </a:solidFill>
              </a:rPr>
              <a:t>quam</a:t>
            </a:r>
            <a:r>
              <a:rPr lang="de-DE" sz="1600">
                <a:solidFill>
                  <a:prstClr val="black"/>
                </a:solidFill>
              </a:rPr>
              <a:t> </a:t>
            </a:r>
            <a:r>
              <a:rPr lang="de-DE" sz="1600" err="1">
                <a:solidFill>
                  <a:prstClr val="black"/>
                </a:solidFill>
              </a:rPr>
              <a:t>felis</a:t>
            </a:r>
            <a:r>
              <a:rPr lang="de-DE" sz="1600">
                <a:solidFill>
                  <a:prstClr val="black"/>
                </a:solidFill>
              </a:rPr>
              <a:t>, </a:t>
            </a:r>
            <a:r>
              <a:rPr lang="de-DE" sz="1600" err="1">
                <a:solidFill>
                  <a:prstClr val="black"/>
                </a:solidFill>
              </a:rPr>
              <a:t>ultricies</a:t>
            </a:r>
            <a:r>
              <a:rPr lang="de-DE" sz="1600">
                <a:solidFill>
                  <a:prstClr val="black"/>
                </a:solidFill>
              </a:rPr>
              <a:t> </a:t>
            </a:r>
            <a:r>
              <a:rPr lang="de-DE" sz="1600" err="1">
                <a:solidFill>
                  <a:prstClr val="black"/>
                </a:solidFill>
              </a:rPr>
              <a:t>nec</a:t>
            </a:r>
            <a:r>
              <a:rPr lang="de-DE" sz="1600">
                <a:solidFill>
                  <a:prstClr val="black"/>
                </a:solidFill>
              </a:rPr>
              <a:t>, </a:t>
            </a:r>
          </a:p>
          <a:p>
            <a:pPr>
              <a:buClr>
                <a:prstClr val="black"/>
              </a:buClr>
            </a:pPr>
            <a:r>
              <a:rPr lang="de-DE" sz="1600" err="1">
                <a:solidFill>
                  <a:prstClr val="black"/>
                </a:solidFill>
              </a:rPr>
              <a:t>pellentesque</a:t>
            </a:r>
            <a:r>
              <a:rPr lang="de-DE" sz="1600">
                <a:solidFill>
                  <a:prstClr val="black"/>
                </a:solidFill>
              </a:rPr>
              <a:t> </a:t>
            </a:r>
            <a:r>
              <a:rPr lang="de-DE" sz="1600" err="1">
                <a:solidFill>
                  <a:prstClr val="black"/>
                </a:solidFill>
              </a:rPr>
              <a:t>eu</a:t>
            </a:r>
            <a:r>
              <a:rPr lang="de-DE" sz="1600">
                <a:solidFill>
                  <a:prstClr val="black"/>
                </a:solidFill>
              </a:rPr>
              <a:t>, </a:t>
            </a:r>
            <a:r>
              <a:rPr lang="de-DE" sz="1600" err="1">
                <a:solidFill>
                  <a:prstClr val="black"/>
                </a:solidFill>
              </a:rPr>
              <a:t>pretium</a:t>
            </a:r>
            <a:r>
              <a:rPr lang="de-DE" sz="1600">
                <a:solidFill>
                  <a:prstClr val="black"/>
                </a:solidFill>
              </a:rPr>
              <a:t> </a:t>
            </a:r>
            <a:r>
              <a:rPr lang="de-DE" sz="1600" err="1">
                <a:solidFill>
                  <a:prstClr val="black"/>
                </a:solidFill>
              </a:rPr>
              <a:t>quis</a:t>
            </a:r>
            <a:r>
              <a:rPr lang="de-DE" sz="1600">
                <a:solidFill>
                  <a:prstClr val="black"/>
                </a:solidFill>
              </a:rPr>
              <a:t>, </a:t>
            </a:r>
            <a:r>
              <a:rPr lang="de-DE" sz="1600" err="1">
                <a:solidFill>
                  <a:prstClr val="black"/>
                </a:solidFill>
              </a:rPr>
              <a:t>sem</a:t>
            </a:r>
            <a:r>
              <a:rPr lang="de-DE" sz="1600">
                <a:solidFill>
                  <a:prstClr val="black"/>
                </a:solidFill>
              </a:rPr>
              <a:t>. </a:t>
            </a:r>
            <a:r>
              <a:rPr lang="de-DE" sz="1600" err="1">
                <a:solidFill>
                  <a:prstClr val="black"/>
                </a:solidFill>
              </a:rPr>
              <a:t>Nulla</a:t>
            </a:r>
            <a:r>
              <a:rPr lang="de-DE" sz="1600">
                <a:solidFill>
                  <a:prstClr val="black"/>
                </a:solidFill>
              </a:rPr>
              <a:t> </a:t>
            </a:r>
            <a:r>
              <a:rPr lang="de-DE" sz="1600" err="1">
                <a:solidFill>
                  <a:prstClr val="black"/>
                </a:solidFill>
              </a:rPr>
              <a:t>consequat</a:t>
            </a:r>
            <a:r>
              <a:rPr lang="de-DE" sz="1600">
                <a:solidFill>
                  <a:prstClr val="black"/>
                </a:solidFill>
              </a:rPr>
              <a:t> </a:t>
            </a:r>
            <a:r>
              <a:rPr lang="de-DE" sz="1600" err="1">
                <a:solidFill>
                  <a:prstClr val="black"/>
                </a:solidFill>
              </a:rPr>
              <a:t>massa</a:t>
            </a:r>
            <a:r>
              <a:rPr lang="de-DE" sz="1600">
                <a:solidFill>
                  <a:prstClr val="black"/>
                </a:solidFill>
              </a:rPr>
              <a:t> </a:t>
            </a:r>
            <a:r>
              <a:rPr lang="de-DE" sz="1600" err="1">
                <a:solidFill>
                  <a:prstClr val="black"/>
                </a:solidFill>
              </a:rPr>
              <a:t>quis</a:t>
            </a:r>
            <a:r>
              <a:rPr lang="de-DE" sz="1600">
                <a:solidFill>
                  <a:prstClr val="black"/>
                </a:solidFill>
              </a:rPr>
              <a:t> </a:t>
            </a:r>
            <a:r>
              <a:rPr lang="de-DE" sz="1600" err="1">
                <a:solidFill>
                  <a:prstClr val="black"/>
                </a:solidFill>
              </a:rPr>
              <a:t>enim</a:t>
            </a:r>
            <a:r>
              <a:rPr lang="de-DE" sz="1600">
                <a:solidFill>
                  <a:prstClr val="black"/>
                </a:solidFill>
              </a:rPr>
              <a:t>. </a:t>
            </a:r>
            <a:r>
              <a:rPr lang="de-DE" sz="1600" err="1">
                <a:solidFill>
                  <a:prstClr val="black"/>
                </a:solidFill>
              </a:rPr>
              <a:t>Donec</a:t>
            </a:r>
            <a:r>
              <a:rPr lang="de-DE" sz="1600">
                <a:solidFill>
                  <a:prstClr val="black"/>
                </a:solidFill>
              </a:rPr>
              <a:t> </a:t>
            </a:r>
            <a:r>
              <a:rPr lang="de-DE" sz="1600" err="1">
                <a:solidFill>
                  <a:prstClr val="black"/>
                </a:solidFill>
              </a:rPr>
              <a:t>pede</a:t>
            </a:r>
            <a:r>
              <a:rPr lang="de-DE" sz="1600">
                <a:solidFill>
                  <a:prstClr val="black"/>
                </a:solidFill>
              </a:rPr>
              <a:t> </a:t>
            </a:r>
            <a:r>
              <a:rPr lang="de-DE" sz="1600" err="1">
                <a:solidFill>
                  <a:prstClr val="black"/>
                </a:solidFill>
              </a:rPr>
              <a:t>justo</a:t>
            </a:r>
            <a:r>
              <a:rPr lang="de-DE" sz="1600">
                <a:solidFill>
                  <a:prstClr val="black"/>
                </a:solidFill>
              </a:rPr>
              <a:t>, </a:t>
            </a:r>
            <a:r>
              <a:rPr lang="de-DE" sz="1600" err="1">
                <a:solidFill>
                  <a:prstClr val="black"/>
                </a:solidFill>
              </a:rPr>
              <a:t>fringilla</a:t>
            </a:r>
            <a:r>
              <a:rPr lang="de-DE" sz="1600">
                <a:solidFill>
                  <a:prstClr val="black"/>
                </a:solidFill>
              </a:rPr>
              <a:t> </a:t>
            </a:r>
            <a:r>
              <a:rPr lang="de-DE" sz="1600" err="1">
                <a:solidFill>
                  <a:prstClr val="black"/>
                </a:solidFill>
              </a:rPr>
              <a:t>vel</a:t>
            </a:r>
            <a:r>
              <a:rPr lang="de-DE" sz="1600">
                <a:solidFill>
                  <a:prstClr val="black"/>
                </a:solidFill>
              </a:rPr>
              <a:t>, </a:t>
            </a:r>
            <a:r>
              <a:rPr lang="de-DE" sz="1600" err="1">
                <a:solidFill>
                  <a:prstClr val="black"/>
                </a:solidFill>
              </a:rPr>
              <a:t>aliquet</a:t>
            </a:r>
            <a:r>
              <a:rPr lang="de-DE" sz="1600">
                <a:solidFill>
                  <a:prstClr val="black"/>
                </a:solidFill>
              </a:rPr>
              <a:t> </a:t>
            </a:r>
            <a:r>
              <a:rPr lang="de-DE" sz="1600" err="1">
                <a:solidFill>
                  <a:prstClr val="black"/>
                </a:solidFill>
              </a:rPr>
              <a:t>nec</a:t>
            </a:r>
            <a:r>
              <a:rPr lang="de-DE" sz="1600">
                <a:solidFill>
                  <a:prstClr val="black"/>
                </a:solidFill>
              </a:rPr>
              <a:t>, </a:t>
            </a:r>
            <a:r>
              <a:rPr lang="de-DE" sz="1600" err="1">
                <a:solidFill>
                  <a:prstClr val="black"/>
                </a:solidFill>
              </a:rPr>
              <a:t>vulputate</a:t>
            </a:r>
            <a:r>
              <a:rPr lang="de-DE" sz="1600">
                <a:solidFill>
                  <a:prstClr val="black"/>
                </a:solidFill>
              </a:rPr>
              <a:t> </a:t>
            </a:r>
            <a:r>
              <a:rPr lang="de-DE" sz="1600" err="1">
                <a:solidFill>
                  <a:prstClr val="black"/>
                </a:solidFill>
              </a:rPr>
              <a:t>eget</a:t>
            </a:r>
            <a:r>
              <a:rPr lang="de-DE" sz="1600">
                <a:solidFill>
                  <a:prstClr val="black"/>
                </a:solidFill>
              </a:rPr>
              <a:t>, </a:t>
            </a:r>
            <a:r>
              <a:rPr lang="de-DE" sz="1600" err="1">
                <a:solidFill>
                  <a:prstClr val="black"/>
                </a:solidFill>
              </a:rPr>
              <a:t>arcu</a:t>
            </a:r>
            <a:r>
              <a:rPr lang="de-DE" sz="1600">
                <a:solidFill>
                  <a:prstClr val="black"/>
                </a:solidFill>
              </a:rPr>
              <a:t>. </a:t>
            </a:r>
            <a:r>
              <a:rPr lang="de-DE" sz="1600" err="1">
                <a:solidFill>
                  <a:prstClr val="black"/>
                </a:solidFill>
              </a:rPr>
              <a:t>Lorem</a:t>
            </a:r>
            <a:r>
              <a:rPr lang="de-DE" sz="1600">
                <a:solidFill>
                  <a:prstClr val="black"/>
                </a:solidFill>
              </a:rPr>
              <a:t> </a:t>
            </a:r>
            <a:r>
              <a:rPr lang="de-DE" sz="1600" err="1">
                <a:solidFill>
                  <a:prstClr val="black"/>
                </a:solidFill>
              </a:rPr>
              <a:t>ipsum</a:t>
            </a:r>
            <a:r>
              <a:rPr lang="de-DE" sz="1600">
                <a:solidFill>
                  <a:prstClr val="black"/>
                </a:solidFill>
              </a:rPr>
              <a:t> </a:t>
            </a:r>
            <a:r>
              <a:rPr lang="de-DE" sz="1600" err="1">
                <a:solidFill>
                  <a:prstClr val="black"/>
                </a:solidFill>
              </a:rPr>
              <a:t>dolor</a:t>
            </a:r>
            <a:r>
              <a:rPr lang="de-DE" sz="1600">
                <a:solidFill>
                  <a:prstClr val="black"/>
                </a:solidFill>
              </a:rPr>
              <a:t> </a:t>
            </a:r>
            <a:r>
              <a:rPr lang="de-DE" sz="1600" err="1">
                <a:solidFill>
                  <a:prstClr val="black"/>
                </a:solidFill>
              </a:rPr>
              <a:t>sit</a:t>
            </a:r>
            <a:r>
              <a:rPr lang="de-DE" sz="1600">
                <a:solidFill>
                  <a:prstClr val="black"/>
                </a:solidFill>
              </a:rPr>
              <a:t> </a:t>
            </a:r>
            <a:r>
              <a:rPr lang="de-DE" sz="1600" err="1">
                <a:solidFill>
                  <a:prstClr val="black"/>
                </a:solidFill>
              </a:rPr>
              <a:t>amet</a:t>
            </a:r>
            <a:r>
              <a:rPr lang="de-DE" sz="1600">
                <a:solidFill>
                  <a:prstClr val="black"/>
                </a:solidFill>
              </a:rPr>
              <a:t>, …</a:t>
            </a:r>
          </a:p>
          <a:p>
            <a:pPr>
              <a:buClr>
                <a:prstClr val="black"/>
              </a:buClr>
            </a:pPr>
            <a:r>
              <a:rPr lang="de-DE" sz="1600" err="1">
                <a:solidFill>
                  <a:prstClr val="black"/>
                </a:solidFill>
              </a:rPr>
              <a:t>Lorem</a:t>
            </a:r>
            <a:r>
              <a:rPr lang="de-DE" sz="1600">
                <a:solidFill>
                  <a:prstClr val="black"/>
                </a:solidFill>
              </a:rPr>
              <a:t> </a:t>
            </a:r>
            <a:r>
              <a:rPr lang="de-DE" sz="1600" err="1">
                <a:solidFill>
                  <a:prstClr val="black"/>
                </a:solidFill>
              </a:rPr>
              <a:t>ipsum</a:t>
            </a:r>
            <a:r>
              <a:rPr lang="de-DE" sz="1600">
                <a:solidFill>
                  <a:prstClr val="black"/>
                </a:solidFill>
              </a:rPr>
              <a:t> </a:t>
            </a:r>
            <a:r>
              <a:rPr lang="de-DE" sz="1600" err="1">
                <a:solidFill>
                  <a:prstClr val="black"/>
                </a:solidFill>
              </a:rPr>
              <a:t>dolor</a:t>
            </a:r>
            <a:r>
              <a:rPr lang="de-DE" sz="1600">
                <a:solidFill>
                  <a:prstClr val="black"/>
                </a:solidFill>
              </a:rPr>
              <a:t> </a:t>
            </a:r>
            <a:r>
              <a:rPr lang="de-DE" sz="1600" err="1">
                <a:solidFill>
                  <a:prstClr val="black"/>
                </a:solidFill>
              </a:rPr>
              <a:t>sit</a:t>
            </a:r>
            <a:r>
              <a:rPr lang="de-DE" sz="1600">
                <a:solidFill>
                  <a:prstClr val="black"/>
                </a:solidFill>
              </a:rPr>
              <a:t> </a:t>
            </a:r>
            <a:r>
              <a:rPr lang="de-DE" sz="1600" err="1">
                <a:solidFill>
                  <a:prstClr val="black"/>
                </a:solidFill>
              </a:rPr>
              <a:t>amet</a:t>
            </a:r>
            <a:r>
              <a:rPr lang="de-DE" sz="1600">
                <a:solidFill>
                  <a:prstClr val="black"/>
                </a:solidFill>
              </a:rPr>
              <a:t>, </a:t>
            </a:r>
            <a:r>
              <a:rPr lang="de-DE" sz="1600" err="1">
                <a:solidFill>
                  <a:prstClr val="black"/>
                </a:solidFill>
              </a:rPr>
              <a:t>consectetuer</a:t>
            </a:r>
            <a:r>
              <a:rPr lang="de-DE" sz="1600">
                <a:solidFill>
                  <a:prstClr val="black"/>
                </a:solidFill>
              </a:rPr>
              <a:t> </a:t>
            </a:r>
            <a:r>
              <a:rPr lang="de-DE" sz="1600" err="1">
                <a:solidFill>
                  <a:prstClr val="black"/>
                </a:solidFill>
              </a:rPr>
              <a:t>adipiscing</a:t>
            </a:r>
            <a:r>
              <a:rPr lang="de-DE" sz="1600">
                <a:solidFill>
                  <a:prstClr val="black"/>
                </a:solidFill>
              </a:rPr>
              <a:t> </a:t>
            </a:r>
            <a:r>
              <a:rPr lang="de-DE" sz="1600" err="1">
                <a:solidFill>
                  <a:prstClr val="black"/>
                </a:solidFill>
              </a:rPr>
              <a:t>elit</a:t>
            </a:r>
            <a:r>
              <a:rPr lang="de-DE" sz="1600">
                <a:solidFill>
                  <a:prstClr val="black"/>
                </a:solidFill>
              </a:rPr>
              <a:t>. </a:t>
            </a:r>
            <a:r>
              <a:rPr lang="de-DE" sz="1600" err="1">
                <a:solidFill>
                  <a:prstClr val="black"/>
                </a:solidFill>
              </a:rPr>
              <a:t>Aenean</a:t>
            </a:r>
            <a:r>
              <a:rPr lang="de-DE" sz="1600">
                <a:solidFill>
                  <a:prstClr val="black"/>
                </a:solidFill>
              </a:rPr>
              <a:t> commodo </a:t>
            </a:r>
            <a:r>
              <a:rPr lang="de-DE" sz="1600" err="1">
                <a:solidFill>
                  <a:prstClr val="black"/>
                </a:solidFill>
              </a:rPr>
              <a:t>ligula</a:t>
            </a:r>
            <a:r>
              <a:rPr lang="de-DE" sz="1600">
                <a:solidFill>
                  <a:prstClr val="black"/>
                </a:solidFill>
              </a:rPr>
              <a:t> </a:t>
            </a:r>
            <a:r>
              <a:rPr lang="de-DE" sz="1600" err="1">
                <a:solidFill>
                  <a:prstClr val="black"/>
                </a:solidFill>
              </a:rPr>
              <a:t>eget</a:t>
            </a:r>
            <a:r>
              <a:rPr lang="de-DE" sz="1600">
                <a:solidFill>
                  <a:prstClr val="black"/>
                </a:solidFill>
              </a:rPr>
              <a:t> </a:t>
            </a:r>
            <a:r>
              <a:rPr lang="de-DE" sz="1600" err="1">
                <a:solidFill>
                  <a:prstClr val="black"/>
                </a:solidFill>
              </a:rPr>
              <a:t>dolor</a:t>
            </a:r>
            <a:r>
              <a:rPr lang="de-DE" sz="1600">
                <a:solidFill>
                  <a:prstClr val="black"/>
                </a:solidFill>
              </a:rPr>
              <a:t>. </a:t>
            </a:r>
            <a:r>
              <a:rPr lang="de-DE" sz="1600" err="1">
                <a:solidFill>
                  <a:prstClr val="black"/>
                </a:solidFill>
              </a:rPr>
              <a:t>Aenean</a:t>
            </a:r>
            <a:r>
              <a:rPr lang="de-DE" sz="1600">
                <a:solidFill>
                  <a:prstClr val="black"/>
                </a:solidFill>
              </a:rPr>
              <a:t> …</a:t>
            </a:r>
          </a:p>
          <a:p>
            <a:pPr>
              <a:buClr>
                <a:prstClr val="black"/>
              </a:buClr>
            </a:pPr>
            <a:r>
              <a:rPr lang="de-DE" sz="1600" err="1">
                <a:solidFill>
                  <a:prstClr val="black"/>
                </a:solidFill>
              </a:rPr>
              <a:t>Lorem</a:t>
            </a:r>
            <a:r>
              <a:rPr lang="de-DE" sz="1600">
                <a:solidFill>
                  <a:prstClr val="black"/>
                </a:solidFill>
              </a:rPr>
              <a:t> </a:t>
            </a:r>
            <a:r>
              <a:rPr lang="de-DE" sz="1600" err="1">
                <a:solidFill>
                  <a:prstClr val="black"/>
                </a:solidFill>
              </a:rPr>
              <a:t>ipsum</a:t>
            </a:r>
            <a:r>
              <a:rPr lang="de-DE" sz="1600">
                <a:solidFill>
                  <a:prstClr val="black"/>
                </a:solidFill>
              </a:rPr>
              <a:t> </a:t>
            </a:r>
            <a:r>
              <a:rPr lang="de-DE" sz="1600" err="1">
                <a:solidFill>
                  <a:prstClr val="black"/>
                </a:solidFill>
              </a:rPr>
              <a:t>dolor</a:t>
            </a:r>
            <a:r>
              <a:rPr lang="de-DE" sz="1600">
                <a:solidFill>
                  <a:prstClr val="black"/>
                </a:solidFill>
              </a:rPr>
              <a:t> </a:t>
            </a:r>
            <a:r>
              <a:rPr lang="de-DE" sz="1600" err="1">
                <a:solidFill>
                  <a:prstClr val="black"/>
                </a:solidFill>
              </a:rPr>
              <a:t>sit</a:t>
            </a:r>
            <a:r>
              <a:rPr lang="de-DE" sz="1600">
                <a:solidFill>
                  <a:prstClr val="black"/>
                </a:solidFill>
              </a:rPr>
              <a:t> </a:t>
            </a:r>
            <a:r>
              <a:rPr lang="de-DE" sz="1600" err="1">
                <a:solidFill>
                  <a:prstClr val="black"/>
                </a:solidFill>
              </a:rPr>
              <a:t>amet</a:t>
            </a:r>
            <a:r>
              <a:rPr lang="de-DE" sz="1600">
                <a:solidFill>
                  <a:prstClr val="black"/>
                </a:solidFill>
              </a:rPr>
              <a:t>, ….</a:t>
            </a:r>
          </a:p>
          <a:p>
            <a:endParaRPr lang="de-DE" sz="1600"/>
          </a:p>
        </p:txBody>
      </p:sp>
      <p:sp>
        <p:nvSpPr>
          <p:cNvPr id="4" name="Content Placeholder 3">
            <a:extLst>
              <a:ext uri="{FF2B5EF4-FFF2-40B4-BE49-F238E27FC236}">
                <a16:creationId xmlns:a16="http://schemas.microsoft.com/office/drawing/2014/main" id="{CBCF4E62-0700-CC47-B558-A8817B6FC7C7}"/>
              </a:ext>
            </a:extLst>
          </p:cNvPr>
          <p:cNvSpPr>
            <a:spLocks noGrp="1"/>
          </p:cNvSpPr>
          <p:nvPr>
            <p:ph sz="half" idx="15"/>
          </p:nvPr>
        </p:nvSpPr>
        <p:spPr/>
        <p:txBody>
          <a:bodyPr/>
          <a:lstStyle/>
          <a:p>
            <a:r>
              <a:rPr lang="de-DE" sz="1600" err="1"/>
              <a:t>Lorem</a:t>
            </a:r>
            <a:r>
              <a:rPr lang="de-DE" sz="1600"/>
              <a:t> </a:t>
            </a:r>
            <a:r>
              <a:rPr lang="de-DE" sz="1600" err="1"/>
              <a:t>ipsum</a:t>
            </a:r>
            <a:r>
              <a:rPr lang="de-DE" sz="1600"/>
              <a:t> </a:t>
            </a:r>
            <a:r>
              <a:rPr lang="de-DE" sz="1600" err="1"/>
              <a:t>dolor</a:t>
            </a:r>
            <a:r>
              <a:rPr lang="de-DE" sz="1600"/>
              <a:t> </a:t>
            </a:r>
            <a:r>
              <a:rPr lang="de-DE" sz="1600" err="1"/>
              <a:t>sit</a:t>
            </a:r>
            <a:r>
              <a:rPr lang="de-DE" sz="1600"/>
              <a:t> </a:t>
            </a:r>
            <a:r>
              <a:rPr lang="de-DE" sz="1600" err="1"/>
              <a:t>amet</a:t>
            </a:r>
            <a:r>
              <a:rPr lang="de-DE" sz="1600"/>
              <a:t>, </a:t>
            </a:r>
            <a:r>
              <a:rPr lang="de-DE" sz="1600" err="1"/>
              <a:t>consectetuer</a:t>
            </a:r>
            <a:r>
              <a:rPr lang="de-DE" sz="1600"/>
              <a:t> </a:t>
            </a:r>
            <a:r>
              <a:rPr lang="de-DE" sz="1600" err="1"/>
              <a:t>adipiscing</a:t>
            </a:r>
            <a:r>
              <a:rPr lang="de-DE" sz="1600"/>
              <a:t> </a:t>
            </a:r>
            <a:r>
              <a:rPr lang="de-DE" sz="1600" err="1"/>
              <a:t>elit</a:t>
            </a:r>
            <a:r>
              <a:rPr lang="de-DE" sz="1600"/>
              <a:t>. </a:t>
            </a:r>
            <a:r>
              <a:rPr lang="de-DE" sz="1600" err="1"/>
              <a:t>Aenean</a:t>
            </a:r>
            <a:r>
              <a:rPr lang="de-DE" sz="1600"/>
              <a:t> commodo </a:t>
            </a:r>
            <a:r>
              <a:rPr lang="de-DE" sz="1600" err="1"/>
              <a:t>ligula</a:t>
            </a:r>
            <a:r>
              <a:rPr lang="de-DE" sz="1600"/>
              <a:t> </a:t>
            </a:r>
            <a:r>
              <a:rPr lang="de-DE" sz="1600" err="1"/>
              <a:t>eget</a:t>
            </a:r>
            <a:r>
              <a:rPr lang="de-DE" sz="1600"/>
              <a:t> </a:t>
            </a:r>
            <a:r>
              <a:rPr lang="de-DE" sz="1600" err="1"/>
              <a:t>dolor</a:t>
            </a:r>
            <a:r>
              <a:rPr lang="de-DE" sz="1600"/>
              <a:t>. </a:t>
            </a:r>
            <a:r>
              <a:rPr lang="de-DE" sz="1600" err="1"/>
              <a:t>Aenean</a:t>
            </a:r>
            <a:r>
              <a:rPr lang="de-DE" sz="1600"/>
              <a:t> </a:t>
            </a:r>
            <a:r>
              <a:rPr lang="de-DE" sz="1600" err="1"/>
              <a:t>massa</a:t>
            </a:r>
            <a:r>
              <a:rPr lang="de-DE" sz="1600"/>
              <a:t>. Cum </a:t>
            </a:r>
            <a:r>
              <a:rPr lang="de-DE" sz="1600" err="1"/>
              <a:t>sociis</a:t>
            </a:r>
            <a:r>
              <a:rPr lang="de-DE" sz="1600"/>
              <a:t> </a:t>
            </a:r>
            <a:r>
              <a:rPr lang="de-DE" sz="1600" err="1"/>
              <a:t>natoque</a:t>
            </a:r>
            <a:r>
              <a:rPr lang="de-DE" sz="1600"/>
              <a:t> </a:t>
            </a:r>
            <a:r>
              <a:rPr lang="de-DE" sz="1600" err="1"/>
              <a:t>penatibus</a:t>
            </a:r>
            <a:r>
              <a:rPr lang="de-DE" sz="1600"/>
              <a:t> et </a:t>
            </a:r>
            <a:r>
              <a:rPr lang="de-DE" sz="1600" err="1"/>
              <a:t>magnis</a:t>
            </a:r>
            <a:r>
              <a:rPr lang="de-DE" sz="1600"/>
              <a:t> </a:t>
            </a:r>
            <a:r>
              <a:rPr lang="de-DE" sz="1600" err="1"/>
              <a:t>dis</a:t>
            </a:r>
            <a:r>
              <a:rPr lang="de-DE" sz="1600"/>
              <a:t> </a:t>
            </a:r>
            <a:r>
              <a:rPr lang="de-DE" sz="1600" err="1"/>
              <a:t>parturient</a:t>
            </a:r>
            <a:r>
              <a:rPr lang="de-DE" sz="1600"/>
              <a:t> </a:t>
            </a:r>
            <a:r>
              <a:rPr lang="de-DE" sz="1600" err="1"/>
              <a:t>montes</a:t>
            </a:r>
            <a:r>
              <a:rPr lang="de-DE" sz="1600"/>
              <a:t>, </a:t>
            </a:r>
            <a:r>
              <a:rPr lang="de-DE" sz="1600" err="1"/>
              <a:t>nascetur</a:t>
            </a:r>
            <a:r>
              <a:rPr lang="de-DE" sz="1600"/>
              <a:t> </a:t>
            </a:r>
            <a:r>
              <a:rPr lang="de-DE" sz="1600" err="1"/>
              <a:t>ridiculus</a:t>
            </a:r>
            <a:r>
              <a:rPr lang="de-DE" sz="1600"/>
              <a:t> </a:t>
            </a:r>
            <a:r>
              <a:rPr lang="de-DE" sz="1600" err="1"/>
              <a:t>mus</a:t>
            </a:r>
            <a:r>
              <a:rPr lang="de-DE" sz="1600"/>
              <a:t>. </a:t>
            </a:r>
            <a:r>
              <a:rPr lang="de-DE" sz="1600" err="1"/>
              <a:t>Donec</a:t>
            </a:r>
            <a:r>
              <a:rPr lang="de-DE" sz="1600"/>
              <a:t> </a:t>
            </a:r>
            <a:r>
              <a:rPr lang="de-DE" sz="1600" err="1"/>
              <a:t>quam</a:t>
            </a:r>
            <a:r>
              <a:rPr lang="de-DE" sz="1600"/>
              <a:t> </a:t>
            </a:r>
            <a:r>
              <a:rPr lang="de-DE" sz="1600" err="1"/>
              <a:t>felis</a:t>
            </a:r>
            <a:r>
              <a:rPr lang="de-DE" sz="1600"/>
              <a:t>, </a:t>
            </a:r>
            <a:r>
              <a:rPr lang="de-DE" sz="1600" err="1"/>
              <a:t>ultricies</a:t>
            </a:r>
            <a:r>
              <a:rPr lang="de-DE" sz="1600"/>
              <a:t> </a:t>
            </a:r>
            <a:r>
              <a:rPr lang="de-DE" sz="1600" err="1"/>
              <a:t>nec</a:t>
            </a:r>
            <a:r>
              <a:rPr lang="de-DE" sz="1600"/>
              <a:t>, </a:t>
            </a:r>
            <a:r>
              <a:rPr lang="de-DE" sz="1600" err="1"/>
              <a:t>pellentesque</a:t>
            </a:r>
            <a:r>
              <a:rPr lang="de-DE" sz="1600"/>
              <a:t> </a:t>
            </a:r>
            <a:r>
              <a:rPr lang="de-DE" sz="1600" err="1"/>
              <a:t>eu</a:t>
            </a:r>
            <a:r>
              <a:rPr lang="de-DE" sz="1600"/>
              <a:t>, </a:t>
            </a:r>
            <a:r>
              <a:rPr lang="de-DE" sz="1600" err="1"/>
              <a:t>pretium</a:t>
            </a:r>
            <a:r>
              <a:rPr lang="de-DE" sz="1600"/>
              <a:t> </a:t>
            </a:r>
            <a:r>
              <a:rPr lang="de-DE" sz="1600" err="1"/>
              <a:t>quis</a:t>
            </a:r>
            <a:r>
              <a:rPr lang="de-DE" sz="1600"/>
              <a:t>, </a:t>
            </a:r>
            <a:r>
              <a:rPr lang="de-DE" sz="1600" err="1"/>
              <a:t>sem</a:t>
            </a:r>
            <a:r>
              <a:rPr lang="de-DE" sz="1600"/>
              <a:t>. </a:t>
            </a:r>
            <a:r>
              <a:rPr lang="de-DE" sz="1600" err="1"/>
              <a:t>Nulla</a:t>
            </a:r>
            <a:r>
              <a:rPr lang="de-DE" sz="1600"/>
              <a:t> </a:t>
            </a:r>
            <a:r>
              <a:rPr lang="de-DE" sz="1600" err="1"/>
              <a:t>consequat</a:t>
            </a:r>
            <a:r>
              <a:rPr lang="de-DE" sz="1600"/>
              <a:t> </a:t>
            </a:r>
            <a:r>
              <a:rPr lang="de-DE" sz="1600" err="1"/>
              <a:t>massa</a:t>
            </a:r>
            <a:r>
              <a:rPr lang="de-DE" sz="1600"/>
              <a:t> </a:t>
            </a:r>
            <a:r>
              <a:rPr lang="de-DE" sz="1600" err="1"/>
              <a:t>quis</a:t>
            </a:r>
            <a:r>
              <a:rPr lang="de-DE" sz="1600"/>
              <a:t> </a:t>
            </a:r>
            <a:r>
              <a:rPr lang="de-DE" sz="1600" err="1"/>
              <a:t>enim</a:t>
            </a:r>
            <a:r>
              <a:rPr lang="de-DE" sz="1600"/>
              <a:t>. </a:t>
            </a:r>
            <a:r>
              <a:rPr lang="de-DE" sz="1600" err="1"/>
              <a:t>Donec</a:t>
            </a:r>
            <a:r>
              <a:rPr lang="de-DE" sz="1600"/>
              <a:t> </a:t>
            </a:r>
            <a:r>
              <a:rPr lang="de-DE" sz="1600" err="1"/>
              <a:t>pede</a:t>
            </a:r>
            <a:r>
              <a:rPr lang="de-DE" sz="1600"/>
              <a:t> </a:t>
            </a:r>
            <a:r>
              <a:rPr lang="de-DE" sz="1600" err="1"/>
              <a:t>justo</a:t>
            </a:r>
            <a:r>
              <a:rPr lang="de-DE" sz="1600"/>
              <a:t>, </a:t>
            </a:r>
            <a:r>
              <a:rPr lang="de-DE" sz="1600" err="1"/>
              <a:t>fringilla</a:t>
            </a:r>
            <a:r>
              <a:rPr lang="de-DE" sz="1600"/>
              <a:t> </a:t>
            </a:r>
            <a:r>
              <a:rPr lang="de-DE" sz="1600" err="1"/>
              <a:t>vel</a:t>
            </a:r>
            <a:r>
              <a:rPr lang="de-DE" sz="1600"/>
              <a:t>, </a:t>
            </a:r>
            <a:r>
              <a:rPr lang="de-DE" sz="1600" err="1"/>
              <a:t>aliquet</a:t>
            </a:r>
            <a:r>
              <a:rPr lang="de-DE" sz="1600"/>
              <a:t> </a:t>
            </a:r>
            <a:r>
              <a:rPr lang="de-DE" sz="1600" err="1"/>
              <a:t>nec</a:t>
            </a:r>
            <a:r>
              <a:rPr lang="de-DE" sz="1600"/>
              <a:t>, </a:t>
            </a:r>
            <a:r>
              <a:rPr lang="de-DE" sz="1600" err="1"/>
              <a:t>vulputate</a:t>
            </a:r>
            <a:r>
              <a:rPr lang="de-DE" sz="1600"/>
              <a:t> </a:t>
            </a:r>
            <a:r>
              <a:rPr lang="de-DE" sz="1600" err="1"/>
              <a:t>eget</a:t>
            </a:r>
            <a:r>
              <a:rPr lang="de-DE" sz="1600"/>
              <a:t>, </a:t>
            </a:r>
            <a:r>
              <a:rPr lang="de-DE" sz="1600" err="1"/>
              <a:t>arcu</a:t>
            </a:r>
            <a:r>
              <a:rPr lang="de-DE" sz="1600"/>
              <a:t>. </a:t>
            </a:r>
            <a:r>
              <a:rPr lang="de-DE" sz="1600" err="1"/>
              <a:t>Lorem</a:t>
            </a:r>
            <a:r>
              <a:rPr lang="de-DE" sz="1600"/>
              <a:t> </a:t>
            </a:r>
            <a:r>
              <a:rPr lang="de-DE" sz="1600" err="1"/>
              <a:t>ipsum</a:t>
            </a:r>
            <a:r>
              <a:rPr lang="de-DE" sz="1600"/>
              <a:t> </a:t>
            </a:r>
            <a:r>
              <a:rPr lang="de-DE" sz="1600" err="1"/>
              <a:t>dolor</a:t>
            </a:r>
            <a:r>
              <a:rPr lang="de-DE" sz="1600"/>
              <a:t> </a:t>
            </a:r>
            <a:r>
              <a:rPr lang="de-DE" sz="1600" err="1"/>
              <a:t>sit</a:t>
            </a:r>
            <a:r>
              <a:rPr lang="de-DE" sz="1600"/>
              <a:t> </a:t>
            </a:r>
            <a:r>
              <a:rPr lang="de-DE" sz="1600" err="1"/>
              <a:t>amet</a:t>
            </a:r>
            <a:r>
              <a:rPr lang="de-DE" sz="1600"/>
              <a:t>, …</a:t>
            </a:r>
          </a:p>
          <a:p>
            <a:endParaRPr lang="de-DE" sz="1600"/>
          </a:p>
        </p:txBody>
      </p:sp>
      <p:sp>
        <p:nvSpPr>
          <p:cNvPr id="2" name="Title 1">
            <a:extLst>
              <a:ext uri="{FF2B5EF4-FFF2-40B4-BE49-F238E27FC236}">
                <a16:creationId xmlns:a16="http://schemas.microsoft.com/office/drawing/2014/main" id="{E3A54529-E267-0741-AF59-ADA96E8B9386}"/>
              </a:ext>
            </a:extLst>
          </p:cNvPr>
          <p:cNvSpPr>
            <a:spLocks noGrp="1"/>
          </p:cNvSpPr>
          <p:nvPr>
            <p:ph type="title"/>
          </p:nvPr>
        </p:nvSpPr>
        <p:spPr>
          <a:xfrm>
            <a:off x="755998" y="468000"/>
            <a:ext cx="11037600" cy="332399"/>
          </a:xfrm>
        </p:spPr>
        <p:txBody>
          <a:bodyPr/>
          <a:lstStyle/>
          <a:p>
            <a:r>
              <a:rPr lang="de-DE"/>
              <a:t>Textchart mit 2 Spalten</a:t>
            </a:r>
          </a:p>
        </p:txBody>
      </p:sp>
      <p:sp>
        <p:nvSpPr>
          <p:cNvPr id="6" name="Date Placeholder 5">
            <a:extLst>
              <a:ext uri="{FF2B5EF4-FFF2-40B4-BE49-F238E27FC236}">
                <a16:creationId xmlns:a16="http://schemas.microsoft.com/office/drawing/2014/main" id="{9272CF61-D3CB-8A45-91A3-28D775814F48}"/>
              </a:ext>
            </a:extLst>
          </p:cNvPr>
          <p:cNvSpPr>
            <a:spLocks noGrp="1"/>
          </p:cNvSpPr>
          <p:nvPr>
            <p:ph type="dt" sz="half" idx="21"/>
          </p:nvPr>
        </p:nvSpPr>
        <p:spPr/>
        <p:txBody>
          <a:bodyPr/>
          <a:lstStyle/>
          <a:p>
            <a:fld id="{8F698533-FC6E-4163-A8E0-9190274D324A}" type="datetime1">
              <a:rPr lang="de-DE" noProof="0" smtClean="0"/>
              <a:t>03.11.21</a:t>
            </a:fld>
            <a:endParaRPr lang="de-DE" noProof="0"/>
          </a:p>
        </p:txBody>
      </p:sp>
      <p:sp>
        <p:nvSpPr>
          <p:cNvPr id="5" name="Footer Placeholder 4">
            <a:extLst>
              <a:ext uri="{FF2B5EF4-FFF2-40B4-BE49-F238E27FC236}">
                <a16:creationId xmlns:a16="http://schemas.microsoft.com/office/drawing/2014/main" id="{7F9BAA1A-F925-0843-8FEC-A2F5A64DBB40}"/>
              </a:ext>
            </a:extLst>
          </p:cNvPr>
          <p:cNvSpPr>
            <a:spLocks noGrp="1"/>
          </p:cNvSpPr>
          <p:nvPr>
            <p:ph type="ftr" sz="quarter" idx="22"/>
          </p:nvPr>
        </p:nvSpPr>
        <p:spPr/>
        <p:txBody>
          <a:bodyPr/>
          <a:lstStyle/>
          <a:p>
            <a:r>
              <a:rPr lang="de-DE" noProof="0"/>
              <a:t>Titel / Autor / Copyright</a:t>
            </a:r>
          </a:p>
        </p:txBody>
      </p:sp>
      <p:sp>
        <p:nvSpPr>
          <p:cNvPr id="7" name="Slide Number Placeholder 6">
            <a:extLst>
              <a:ext uri="{FF2B5EF4-FFF2-40B4-BE49-F238E27FC236}">
                <a16:creationId xmlns:a16="http://schemas.microsoft.com/office/drawing/2014/main" id="{EA472A34-5187-E34F-9D62-E42FF677FFAB}"/>
              </a:ext>
            </a:extLst>
          </p:cNvPr>
          <p:cNvSpPr>
            <a:spLocks noGrp="1"/>
          </p:cNvSpPr>
          <p:nvPr>
            <p:ph type="sldNum" sz="quarter" idx="23"/>
          </p:nvPr>
        </p:nvSpPr>
        <p:spPr/>
        <p:txBody>
          <a:bodyPr/>
          <a:lstStyle/>
          <a:p>
            <a:fld id="{02CEFE82-39F2-4F47-8A0C-D5AB3496FA5C}" type="slidenum">
              <a:rPr lang="de-DE" noProof="0" smtClean="0"/>
              <a:t>20</a:t>
            </a:fld>
            <a:endParaRPr lang="de-DE" noProof="0"/>
          </a:p>
        </p:txBody>
      </p:sp>
      <p:sp>
        <p:nvSpPr>
          <p:cNvPr id="21" name="Text 1">
            <a:extLst>
              <a:ext uri="{FF2B5EF4-FFF2-40B4-BE49-F238E27FC236}">
                <a16:creationId xmlns:a16="http://schemas.microsoft.com/office/drawing/2014/main" id="{F519B397-4068-6A4B-8800-75F319843A8D}"/>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164522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title"/>
          </p:nvPr>
        </p:nvSpPr>
        <p:spPr bwMode="gray">
          <a:xfrm>
            <a:off x="755998" y="468000"/>
            <a:ext cx="11037600" cy="332399"/>
          </a:xfrm>
        </p:spPr>
        <p:txBody>
          <a:bodyPr/>
          <a:lstStyle/>
          <a:p>
            <a:r>
              <a:rPr lang="de-DE"/>
              <a:t>Leere Folie</a:t>
            </a:r>
          </a:p>
        </p:txBody>
      </p:sp>
      <p:sp>
        <p:nvSpPr>
          <p:cNvPr id="5" name="Datum"/>
          <p:cNvSpPr>
            <a:spLocks noGrp="1"/>
          </p:cNvSpPr>
          <p:nvPr>
            <p:ph type="dt" sz="half" idx="20"/>
          </p:nvPr>
        </p:nvSpPr>
        <p:spPr bwMode="gray"/>
        <p:txBody>
          <a:bodyPr/>
          <a:lstStyle/>
          <a:p>
            <a:fld id="{9AFA0DE8-8033-462D-BDBF-CD1E1FDE3CA3}" type="datetime1">
              <a:rPr lang="de-DE" noProof="0" smtClean="0"/>
              <a:t>03.11.21</a:t>
            </a:fld>
            <a:endParaRPr lang="de-DE" noProof="0"/>
          </a:p>
        </p:txBody>
      </p:sp>
      <p:sp>
        <p:nvSpPr>
          <p:cNvPr id="4" name="Fußzeile"/>
          <p:cNvSpPr>
            <a:spLocks noGrp="1"/>
          </p:cNvSpPr>
          <p:nvPr>
            <p:ph type="ftr" sz="quarter" idx="21"/>
          </p:nvPr>
        </p:nvSpPr>
        <p:spPr bwMode="gray"/>
        <p:txBody>
          <a:bodyPr/>
          <a:lstStyle/>
          <a:p>
            <a:r>
              <a:rPr lang="de-DE" noProof="0"/>
              <a:t>Titel / Autor / Copyright</a:t>
            </a:r>
          </a:p>
        </p:txBody>
      </p:sp>
      <p:sp>
        <p:nvSpPr>
          <p:cNvPr id="6" name="Foliennummer"/>
          <p:cNvSpPr>
            <a:spLocks noGrp="1"/>
          </p:cNvSpPr>
          <p:nvPr>
            <p:ph type="sldNum" sz="quarter" idx="22"/>
          </p:nvPr>
        </p:nvSpPr>
        <p:spPr bwMode="gray"/>
        <p:txBody>
          <a:bodyPr/>
          <a:lstStyle/>
          <a:p>
            <a:fld id="{02CEFE82-39F2-4F47-8A0C-D5AB3496FA5C}" type="slidenum">
              <a:rPr lang="de-DE" noProof="0" smtClean="0"/>
              <a:pPr/>
              <a:t>21</a:t>
            </a:fld>
            <a:endParaRPr lang="de-DE" noProof="0"/>
          </a:p>
        </p:txBody>
      </p:sp>
      <p:pic>
        <p:nvPicPr>
          <p:cNvPr id="8" name="Grafik"/>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6323152" y="1599783"/>
            <a:ext cx="4801694" cy="3658433"/>
          </a:xfrm>
          <a:prstGeom prst="rect">
            <a:avLst/>
          </a:prstGeom>
        </p:spPr>
      </p:pic>
      <p:sp>
        <p:nvSpPr>
          <p:cNvPr id="13" name="Text 1">
            <a:extLst>
              <a:ext uri="{FF2B5EF4-FFF2-40B4-BE49-F238E27FC236}">
                <a16:creationId xmlns:a16="http://schemas.microsoft.com/office/drawing/2014/main" id="{38C29B95-EA65-2247-8014-865C60794EF3}"/>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3529710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p:cNvSpPr>
            <a:spLocks noGrp="1"/>
          </p:cNvSpPr>
          <p:nvPr>
            <p:ph type="title"/>
          </p:nvPr>
        </p:nvSpPr>
        <p:spPr bwMode="gray"/>
        <p:txBody>
          <a:bodyPr/>
          <a:lstStyle/>
          <a:p>
            <a:r>
              <a:rPr lang="de-DE"/>
              <a:t>Leere Folie</a:t>
            </a:r>
          </a:p>
        </p:txBody>
      </p:sp>
      <p:sp>
        <p:nvSpPr>
          <p:cNvPr id="5" name="Datum"/>
          <p:cNvSpPr>
            <a:spLocks noGrp="1"/>
          </p:cNvSpPr>
          <p:nvPr>
            <p:ph type="dt" sz="half" idx="19"/>
          </p:nvPr>
        </p:nvSpPr>
        <p:spPr bwMode="gray"/>
        <p:txBody>
          <a:bodyPr/>
          <a:lstStyle/>
          <a:p>
            <a:fld id="{9AFA0DE8-8033-462D-BDBF-CD1E1FDE3CA3}" type="datetime1">
              <a:rPr lang="de-DE" noProof="0" smtClean="0"/>
              <a:t>03.11.21</a:t>
            </a:fld>
            <a:endParaRPr lang="de-DE" noProof="0"/>
          </a:p>
        </p:txBody>
      </p:sp>
      <p:sp>
        <p:nvSpPr>
          <p:cNvPr id="4" name="Fußzeile"/>
          <p:cNvSpPr>
            <a:spLocks noGrp="1"/>
          </p:cNvSpPr>
          <p:nvPr>
            <p:ph type="ftr" sz="quarter" idx="20"/>
          </p:nvPr>
        </p:nvSpPr>
        <p:spPr bwMode="gray"/>
        <p:txBody>
          <a:bodyPr/>
          <a:lstStyle/>
          <a:p>
            <a:r>
              <a:rPr lang="de-DE" noProof="0"/>
              <a:t>Titel / Autor / Copyright</a:t>
            </a:r>
          </a:p>
        </p:txBody>
      </p:sp>
      <p:sp>
        <p:nvSpPr>
          <p:cNvPr id="6" name="Foliennummer"/>
          <p:cNvSpPr>
            <a:spLocks noGrp="1"/>
          </p:cNvSpPr>
          <p:nvPr>
            <p:ph type="sldNum" sz="quarter" idx="21"/>
          </p:nvPr>
        </p:nvSpPr>
        <p:spPr bwMode="gray"/>
        <p:txBody>
          <a:bodyPr/>
          <a:lstStyle/>
          <a:p>
            <a:fld id="{02CEFE82-39F2-4F47-8A0C-D5AB3496FA5C}" type="slidenum">
              <a:rPr lang="de-DE" noProof="0" smtClean="0"/>
              <a:pPr/>
              <a:t>22</a:t>
            </a:fld>
            <a:endParaRPr lang="de-DE" noProof="0"/>
          </a:p>
        </p:txBody>
      </p:sp>
      <p:pic>
        <p:nvPicPr>
          <p:cNvPr id="10" name="Grafik"/>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6323152" y="1599783"/>
            <a:ext cx="4801694" cy="3658433"/>
          </a:xfrm>
          <a:prstGeom prst="rect">
            <a:avLst/>
          </a:prstGeom>
        </p:spPr>
      </p:pic>
      <p:sp>
        <p:nvSpPr>
          <p:cNvPr id="19" name="Text 1">
            <a:extLst>
              <a:ext uri="{FF2B5EF4-FFF2-40B4-BE49-F238E27FC236}">
                <a16:creationId xmlns:a16="http://schemas.microsoft.com/office/drawing/2014/main" id="{EB492033-AA65-8C43-B70C-62D000867515}"/>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19234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D7DC-5A2F-EC4B-91FC-8202E0DD6662}"/>
              </a:ext>
            </a:extLst>
          </p:cNvPr>
          <p:cNvSpPr>
            <a:spLocks noGrp="1"/>
          </p:cNvSpPr>
          <p:nvPr>
            <p:ph type="title"/>
          </p:nvPr>
        </p:nvSpPr>
        <p:spPr>
          <a:xfrm>
            <a:off x="755998" y="468000"/>
            <a:ext cx="11037600" cy="332399"/>
          </a:xfrm>
        </p:spPr>
        <p:txBody>
          <a:bodyPr/>
          <a:lstStyle/>
          <a:p>
            <a:r>
              <a:rPr lang="de-DE"/>
              <a:t>Beispielfolie mit Text</a:t>
            </a:r>
          </a:p>
        </p:txBody>
      </p:sp>
      <p:sp>
        <p:nvSpPr>
          <p:cNvPr id="4" name="Date Placeholder 3">
            <a:extLst>
              <a:ext uri="{FF2B5EF4-FFF2-40B4-BE49-F238E27FC236}">
                <a16:creationId xmlns:a16="http://schemas.microsoft.com/office/drawing/2014/main" id="{546269A2-B882-C74A-9283-B80A5BCEA229}"/>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3" name="Footer Placeholder 2">
            <a:extLst>
              <a:ext uri="{FF2B5EF4-FFF2-40B4-BE49-F238E27FC236}">
                <a16:creationId xmlns:a16="http://schemas.microsoft.com/office/drawing/2014/main" id="{135AD749-13C8-0C42-A096-105EE324C3FB}"/>
              </a:ext>
            </a:extLst>
          </p:cNvPr>
          <p:cNvSpPr>
            <a:spLocks noGrp="1"/>
          </p:cNvSpPr>
          <p:nvPr>
            <p:ph type="ftr" sz="quarter" idx="21"/>
          </p:nvPr>
        </p:nvSpPr>
        <p:spPr/>
        <p:txBody>
          <a:bodyPr/>
          <a:lstStyle/>
          <a:p>
            <a:r>
              <a:rPr lang="de-DE" noProof="0"/>
              <a:t>Titel / Autor / Copyright</a:t>
            </a:r>
          </a:p>
        </p:txBody>
      </p:sp>
      <p:sp>
        <p:nvSpPr>
          <p:cNvPr id="5" name="Slide Number Placeholder 4">
            <a:extLst>
              <a:ext uri="{FF2B5EF4-FFF2-40B4-BE49-F238E27FC236}">
                <a16:creationId xmlns:a16="http://schemas.microsoft.com/office/drawing/2014/main" id="{7032D181-D8CE-A24E-B8A1-A66FA4F5AB93}"/>
              </a:ext>
            </a:extLst>
          </p:cNvPr>
          <p:cNvSpPr>
            <a:spLocks noGrp="1"/>
          </p:cNvSpPr>
          <p:nvPr>
            <p:ph type="sldNum" sz="quarter" idx="22"/>
          </p:nvPr>
        </p:nvSpPr>
        <p:spPr/>
        <p:txBody>
          <a:bodyPr/>
          <a:lstStyle/>
          <a:p>
            <a:fld id="{02CEFE82-39F2-4F47-8A0C-D5AB3496FA5C}" type="slidenum">
              <a:rPr lang="de-DE" noProof="0" smtClean="0"/>
              <a:pPr/>
              <a:t>23</a:t>
            </a:fld>
            <a:endParaRPr lang="de-DE" noProof="0"/>
          </a:p>
        </p:txBody>
      </p:sp>
      <p:sp>
        <p:nvSpPr>
          <p:cNvPr id="12" name="Dekorelement">
            <a:extLst>
              <a:ext uri="{FF2B5EF4-FFF2-40B4-BE49-F238E27FC236}">
                <a16:creationId xmlns:a16="http://schemas.microsoft.com/office/drawing/2014/main" id="{CC0A62E4-B6C7-D343-AA83-8F5C3351ED6C}"/>
              </a:ext>
            </a:extLst>
          </p:cNvPr>
          <p:cNvSpPr>
            <a:spLocks noGrp="1"/>
          </p:cNvSpPr>
          <p:nvPr/>
        </p:nvSpPr>
        <p:spPr bwMode="gray">
          <a:xfrm>
            <a:off x="11794413" y="0"/>
            <a:ext cx="396000" cy="3960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14" name="Inhalt">
            <a:extLst>
              <a:ext uri="{FF2B5EF4-FFF2-40B4-BE49-F238E27FC236}">
                <a16:creationId xmlns:a16="http://schemas.microsoft.com/office/drawing/2014/main" id="{07FE062E-77C7-1149-81B5-BD53AEF6C94D}"/>
              </a:ext>
            </a:extLst>
          </p:cNvPr>
          <p:cNvSpPr>
            <a:spLocks noGrp="1"/>
          </p:cNvSpPr>
          <p:nvPr/>
        </p:nvSpPr>
        <p:spPr bwMode="gray">
          <a:xfrm>
            <a:off x="753089" y="1476000"/>
            <a:ext cx="11037600" cy="42984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atin typeface="Arial" panose="020B0604020202020204" pitchFamily="34" charset="0"/>
              </a:rPr>
              <a:t>Dieser Text soll demonstrieren, wie Ihr eigener Text dargestellt wird, wenn Sie den </a:t>
            </a:r>
            <a:br>
              <a:rPr lang="de-DE">
                <a:latin typeface="Arial" panose="020B0604020202020204" pitchFamily="34" charset="0"/>
              </a:rPr>
            </a:br>
            <a:r>
              <a:rPr lang="de-DE">
                <a:latin typeface="Arial" panose="020B0604020202020204" pitchFamily="34" charset="0"/>
              </a:rPr>
              <a:t>Text ersetzen. Dies ist ein Platzhaltertext. Der Text, den Sie eingeben, behält den Stil und</a:t>
            </a:r>
            <a:br>
              <a:rPr lang="de-DE">
                <a:latin typeface="Arial" panose="020B0604020202020204" pitchFamily="34" charset="0"/>
              </a:rPr>
            </a:br>
            <a:r>
              <a:rPr lang="de-DE">
                <a:latin typeface="Arial" panose="020B0604020202020204" pitchFamily="34" charset="0"/>
              </a:rPr>
              <a:t>die Formatierung des Platzhaltertexts.</a:t>
            </a:r>
          </a:p>
          <a:p>
            <a:pPr marL="0" indent="0">
              <a:buNone/>
            </a:pPr>
            <a:r>
              <a:rPr lang="de-DE">
                <a:latin typeface="Arial" panose="020B0604020202020204" pitchFamily="34" charset="0"/>
              </a:rPr>
              <a:t>Dieser Text soll demonstrieren, wie Ihr eigener Text dargestellt wird, wenn Sie den Text</a:t>
            </a:r>
            <a:br>
              <a:rPr lang="de-DE">
                <a:latin typeface="Arial" panose="020B0604020202020204" pitchFamily="34" charset="0"/>
              </a:rPr>
            </a:br>
            <a:r>
              <a:rPr lang="de-DE">
                <a:latin typeface="Arial" panose="020B0604020202020204" pitchFamily="34" charset="0"/>
              </a:rPr>
              <a:t>ersetzen. Dies ist ein Platzhaltertext.</a:t>
            </a:r>
          </a:p>
        </p:txBody>
      </p:sp>
      <p:sp>
        <p:nvSpPr>
          <p:cNvPr id="20" name="Text 1">
            <a:extLst>
              <a:ext uri="{FF2B5EF4-FFF2-40B4-BE49-F238E27FC236}">
                <a16:creationId xmlns:a16="http://schemas.microsoft.com/office/drawing/2014/main" id="{32A6DCF2-17B4-FB43-B995-79EE9E78D2B9}"/>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377420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 2"/>
          <p:cNvSpPr>
            <a:spLocks noGrp="1"/>
          </p:cNvSpPr>
          <p:nvPr>
            <p:ph sz="half" idx="15"/>
          </p:nvPr>
        </p:nvSpPr>
        <p:spPr bwMode="gray"/>
        <p:txBody>
          <a:bodyPr/>
          <a:lstStyle/>
          <a:p>
            <a:pPr marL="0" indent="0">
              <a:buNone/>
            </a:pPr>
            <a:r>
              <a:rPr lang="de-DE"/>
              <a:t>Dieser Text soll demonstrieren, wie Ihr eigener Text dargestellt wird, wenn Sie den Text ersetzen. Dies ist ein Platzhaltertext. Der Text, den Sie eingeben, behält den Stil und die Formatierung des Platzhaltertexts.</a:t>
            </a:r>
          </a:p>
        </p:txBody>
      </p:sp>
      <p:sp>
        <p:nvSpPr>
          <p:cNvPr id="5" name="Inhalt 1"/>
          <p:cNvSpPr>
            <a:spLocks noGrp="1"/>
          </p:cNvSpPr>
          <p:nvPr>
            <p:ph sz="half" idx="14"/>
          </p:nvPr>
        </p:nvSpPr>
        <p:spPr bwMode="gray"/>
        <p:txBody>
          <a:bodyPr/>
          <a:lstStyle/>
          <a:p>
            <a:pPr marL="0" indent="0">
              <a:buNone/>
            </a:pPr>
            <a:r>
              <a:rPr lang="de-DE"/>
              <a:t>Dieser Text soll demonstrieren, wie Ihr eigener Text dargestellt wird, wenn Sie den Text ersetzen. Dies ist ein Platzhaltertext. Der Text, den Sie eingeben, behält den Stil und die Formatierung des Textes.</a:t>
            </a:r>
          </a:p>
          <a:p>
            <a:pPr marL="0" indent="0">
              <a:buNone/>
            </a:pPr>
            <a:r>
              <a:rPr lang="de-DE"/>
              <a:t>Dieser Text soll demonstrieren, wie Ihr eigener Text dargestellt wird, wenn Sie den Text ersetzen. Dies ist ein Platzhaltertext.</a:t>
            </a:r>
          </a:p>
          <a:p>
            <a:pPr marL="0" indent="0">
              <a:buNone/>
            </a:pPr>
            <a:r>
              <a:rPr lang="de-DE"/>
              <a:t>Dieser Text soll demonstrieren, wie Ihr eigener Text dargestellt wird, wenn Sie den Text ersetzen. Dies ist ein Platzhaltertext. Der Text, den Sie eingeben, behält den Stil und die Formatierung des Textes. Dieser Text soll demonstrieren, wie Ihr eigener Text dargestellt wird, wenn Sie den Text ersetzen. Dies ist ein Platzhaltertext.</a:t>
            </a:r>
          </a:p>
          <a:p>
            <a:pPr marL="0" indent="0">
              <a:buNone/>
            </a:pPr>
            <a:r>
              <a:rPr lang="de-DE"/>
              <a:t> </a:t>
            </a:r>
          </a:p>
          <a:p>
            <a:pPr marL="0" indent="0">
              <a:buNone/>
            </a:pPr>
            <a:endParaRPr lang="de-DE"/>
          </a:p>
        </p:txBody>
      </p:sp>
      <p:sp>
        <p:nvSpPr>
          <p:cNvPr id="7" name="Datum"/>
          <p:cNvSpPr>
            <a:spLocks noGrp="1"/>
          </p:cNvSpPr>
          <p:nvPr>
            <p:ph type="dt" sz="half" idx="22"/>
          </p:nvPr>
        </p:nvSpPr>
        <p:spPr bwMode="gray"/>
        <p:txBody>
          <a:bodyPr/>
          <a:lstStyle/>
          <a:p>
            <a:fld id="{154C7814-F218-4D9E-8E58-25588F0986B1}" type="datetime1">
              <a:rPr lang="de-DE" noProof="0" smtClean="0"/>
              <a:t>03.11.21</a:t>
            </a:fld>
            <a:endParaRPr lang="de-DE" noProof="0"/>
          </a:p>
        </p:txBody>
      </p:sp>
      <p:sp>
        <p:nvSpPr>
          <p:cNvPr id="6" name="Fußzeile"/>
          <p:cNvSpPr>
            <a:spLocks noGrp="1"/>
          </p:cNvSpPr>
          <p:nvPr>
            <p:ph type="ftr" sz="quarter" idx="23"/>
          </p:nvPr>
        </p:nvSpPr>
        <p:spPr bwMode="gray"/>
        <p:txBody>
          <a:bodyPr/>
          <a:lstStyle/>
          <a:p>
            <a:r>
              <a:rPr lang="de-DE" noProof="0"/>
              <a:t>Titel / Autor / Copyright</a:t>
            </a:r>
          </a:p>
        </p:txBody>
      </p:sp>
      <p:sp>
        <p:nvSpPr>
          <p:cNvPr id="8" name="Foliennummer"/>
          <p:cNvSpPr>
            <a:spLocks noGrp="1"/>
          </p:cNvSpPr>
          <p:nvPr>
            <p:ph type="sldNum" sz="quarter" idx="24"/>
          </p:nvPr>
        </p:nvSpPr>
        <p:spPr bwMode="gray"/>
        <p:txBody>
          <a:bodyPr/>
          <a:lstStyle/>
          <a:p>
            <a:fld id="{02CEFE82-39F2-4F47-8A0C-D5AB3496FA5C}" type="slidenum">
              <a:rPr lang="de-DE" noProof="0" smtClean="0"/>
              <a:pPr/>
              <a:t>24</a:t>
            </a:fld>
            <a:endParaRPr lang="de-DE" noProof="0"/>
          </a:p>
        </p:txBody>
      </p:sp>
      <p:sp>
        <p:nvSpPr>
          <p:cNvPr id="3" name="Titel"/>
          <p:cNvSpPr>
            <a:spLocks noGrp="1"/>
          </p:cNvSpPr>
          <p:nvPr>
            <p:ph type="title"/>
          </p:nvPr>
        </p:nvSpPr>
        <p:spPr bwMode="gray"/>
        <p:txBody>
          <a:bodyPr/>
          <a:lstStyle/>
          <a:p>
            <a:r>
              <a:rPr lang="de-DE"/>
              <a:t>Beispielfolie mit Text</a:t>
            </a:r>
          </a:p>
        </p:txBody>
      </p:sp>
      <p:sp>
        <p:nvSpPr>
          <p:cNvPr id="2" name="TextBox 1">
            <a:extLst>
              <a:ext uri="{FF2B5EF4-FFF2-40B4-BE49-F238E27FC236}">
                <a16:creationId xmlns:a16="http://schemas.microsoft.com/office/drawing/2014/main" id="{61E908C6-0BFE-704E-80B3-21EE47A7D2E0}"/>
              </a:ext>
            </a:extLst>
          </p:cNvPr>
          <p:cNvSpPr txBox="1"/>
          <p:nvPr/>
        </p:nvSpPr>
        <p:spPr>
          <a:xfrm>
            <a:off x="8404698" y="992221"/>
            <a:ext cx="0" cy="0"/>
          </a:xfrm>
          <a:prstGeom prst="rect">
            <a:avLst/>
          </a:prstGeom>
          <a:noFill/>
        </p:spPr>
        <p:txBody>
          <a:bodyPr wrap="none" lIns="0" tIns="0" rIns="0" bIns="0" rtlCol="0">
            <a:noAutofit/>
          </a:bodyPr>
          <a:lstStyle/>
          <a:p>
            <a:pPr algn="l"/>
            <a:endParaRPr lang="de-DE" err="1">
              <a:latin typeface="Arial" panose="020B0604020202020204" pitchFamily="34" charset="0"/>
            </a:endParaRPr>
          </a:p>
        </p:txBody>
      </p:sp>
      <p:sp>
        <p:nvSpPr>
          <p:cNvPr id="16" name="Text 1">
            <a:extLst>
              <a:ext uri="{FF2B5EF4-FFF2-40B4-BE49-F238E27FC236}">
                <a16:creationId xmlns:a16="http://schemas.microsoft.com/office/drawing/2014/main" id="{E7461C0E-1318-2D47-8393-5F06ED24039F}"/>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9989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Bild">
            <a:extLst>
              <a:ext uri="{FF2B5EF4-FFF2-40B4-BE49-F238E27FC236}">
                <a16:creationId xmlns:a16="http://schemas.microsoft.com/office/drawing/2014/main" id="{8793074D-0FA7-8A47-9F5B-FB6B756F3E5A}"/>
              </a:ext>
            </a:extLst>
          </p:cNvPr>
          <p:cNvPicPr>
            <a:picLocks noChangeAspect="1"/>
          </p:cNvPicPr>
          <p:nvPr/>
        </p:nvPicPr>
        <p:blipFill rotWithShape="1">
          <a:blip r:embed="rId2">
            <a:extLst>
              <a:ext uri="{28A0092B-C50C-407E-A947-70E740481C1C}">
                <a14:useLocalDpi xmlns:a14="http://schemas.microsoft.com/office/drawing/2010/main" val="0"/>
              </a:ext>
            </a:extLst>
          </a:blip>
          <a:srcRect l="2522" t="8745" b="13940"/>
          <a:stretch/>
        </p:blipFill>
        <p:spPr bwMode="gray">
          <a:xfrm>
            <a:off x="7743825" y="0"/>
            <a:ext cx="4049773" cy="5810400"/>
          </a:xfrm>
          <a:prstGeom prst="rect">
            <a:avLst/>
          </a:prstGeom>
          <a:noFill/>
        </p:spPr>
      </p:pic>
      <p:sp>
        <p:nvSpPr>
          <p:cNvPr id="3" name="Content Placeholder 2">
            <a:extLst>
              <a:ext uri="{FF2B5EF4-FFF2-40B4-BE49-F238E27FC236}">
                <a16:creationId xmlns:a16="http://schemas.microsoft.com/office/drawing/2014/main" id="{F0F75A1D-D02C-5D44-8D00-75C6D98549D4}"/>
              </a:ext>
            </a:extLst>
          </p:cNvPr>
          <p:cNvSpPr>
            <a:spLocks noGrp="1"/>
          </p:cNvSpPr>
          <p:nvPr>
            <p:ph sz="half" idx="14"/>
          </p:nvPr>
        </p:nvSpPr>
        <p:spPr/>
        <p:txBody>
          <a:bodyPr/>
          <a:lstStyle/>
          <a:p>
            <a:r>
              <a:rPr lang="de-DE"/>
              <a:t>Dieser Text soll demonstrieren, wie Ihr eigener Text dargestellt wird, wenn Sie den Text ersetzen. </a:t>
            </a:r>
            <a:r>
              <a:rPr lang="de-DE" b="1"/>
              <a:t>Dies ist ein Platzhaltertext</a:t>
            </a:r>
            <a:r>
              <a:rPr lang="de-DE"/>
              <a:t>. Der Text, den Sie eingeben, behält den Stil und die Formatierung des Platzhaltertexts.</a:t>
            </a:r>
          </a:p>
          <a:p>
            <a:r>
              <a:rPr lang="de-DE"/>
              <a:t>Dieser Text soll demonstrieren, wie Ihr eigener Text dargestellt wird, wenn Sie den Text ersetzen. Dies ist ein Platzhaltertext.</a:t>
            </a:r>
          </a:p>
          <a:p>
            <a:r>
              <a:rPr lang="de-DE"/>
              <a:t>Dieser Text soll demonstrieren, wie Ihr eigener Text dargestellt wird, wenn Sie den Text ersetzen. Dies ist ein Platzhaltertext.</a:t>
            </a:r>
          </a:p>
          <a:p>
            <a:endParaRPr lang="de-DE"/>
          </a:p>
          <a:p>
            <a:endParaRPr lang="de-DE"/>
          </a:p>
        </p:txBody>
      </p:sp>
      <p:sp>
        <p:nvSpPr>
          <p:cNvPr id="6" name="Date Placeholder 5">
            <a:extLst>
              <a:ext uri="{FF2B5EF4-FFF2-40B4-BE49-F238E27FC236}">
                <a16:creationId xmlns:a16="http://schemas.microsoft.com/office/drawing/2014/main" id="{61992F19-4B60-FB41-96FE-7A7D0C854C1C}"/>
              </a:ext>
            </a:extLst>
          </p:cNvPr>
          <p:cNvSpPr>
            <a:spLocks noGrp="1"/>
          </p:cNvSpPr>
          <p:nvPr>
            <p:ph type="dt" sz="half" idx="22"/>
          </p:nvPr>
        </p:nvSpPr>
        <p:spPr/>
        <p:txBody>
          <a:bodyPr/>
          <a:lstStyle/>
          <a:p>
            <a:fld id="{70EF8492-ADB9-4EBE-9A60-E55C77C98726}" type="datetime1">
              <a:rPr lang="de-DE" noProof="0" smtClean="0"/>
              <a:t>03.11.21</a:t>
            </a:fld>
            <a:endParaRPr lang="de-DE" noProof="0"/>
          </a:p>
        </p:txBody>
      </p:sp>
      <p:sp>
        <p:nvSpPr>
          <p:cNvPr id="5" name="Footer Placeholder 4">
            <a:extLst>
              <a:ext uri="{FF2B5EF4-FFF2-40B4-BE49-F238E27FC236}">
                <a16:creationId xmlns:a16="http://schemas.microsoft.com/office/drawing/2014/main" id="{1CA49248-8FC4-554A-B3E8-1D1BBA595337}"/>
              </a:ext>
            </a:extLst>
          </p:cNvPr>
          <p:cNvSpPr>
            <a:spLocks noGrp="1"/>
          </p:cNvSpPr>
          <p:nvPr>
            <p:ph type="ftr" sz="quarter" idx="23"/>
          </p:nvPr>
        </p:nvSpPr>
        <p:spPr/>
        <p:txBody>
          <a:bodyPr/>
          <a:lstStyle/>
          <a:p>
            <a:r>
              <a:rPr lang="de-DE" noProof="0"/>
              <a:t>Titel / Autor / Copyright</a:t>
            </a:r>
          </a:p>
        </p:txBody>
      </p:sp>
      <p:sp>
        <p:nvSpPr>
          <p:cNvPr id="7" name="Slide Number Placeholder 6">
            <a:extLst>
              <a:ext uri="{FF2B5EF4-FFF2-40B4-BE49-F238E27FC236}">
                <a16:creationId xmlns:a16="http://schemas.microsoft.com/office/drawing/2014/main" id="{4D639B87-7D27-B643-A73D-407FD9768282}"/>
              </a:ext>
            </a:extLst>
          </p:cNvPr>
          <p:cNvSpPr>
            <a:spLocks noGrp="1"/>
          </p:cNvSpPr>
          <p:nvPr>
            <p:ph type="sldNum" sz="quarter" idx="24"/>
          </p:nvPr>
        </p:nvSpPr>
        <p:spPr/>
        <p:txBody>
          <a:bodyPr/>
          <a:lstStyle/>
          <a:p>
            <a:fld id="{02CEFE82-39F2-4F47-8A0C-D5AB3496FA5C}" type="slidenum">
              <a:rPr lang="de-DE" noProof="0" smtClean="0"/>
              <a:t>25</a:t>
            </a:fld>
            <a:endParaRPr lang="de-DE" noProof="0"/>
          </a:p>
        </p:txBody>
      </p:sp>
      <p:sp>
        <p:nvSpPr>
          <p:cNvPr id="2" name="Title 1">
            <a:extLst>
              <a:ext uri="{FF2B5EF4-FFF2-40B4-BE49-F238E27FC236}">
                <a16:creationId xmlns:a16="http://schemas.microsoft.com/office/drawing/2014/main" id="{4B4AEC69-4D81-324A-8B4E-756FE05B4825}"/>
              </a:ext>
            </a:extLst>
          </p:cNvPr>
          <p:cNvSpPr>
            <a:spLocks noGrp="1"/>
          </p:cNvSpPr>
          <p:nvPr>
            <p:ph type="title"/>
          </p:nvPr>
        </p:nvSpPr>
        <p:spPr>
          <a:xfrm>
            <a:off x="755998" y="468000"/>
            <a:ext cx="11037600" cy="332399"/>
          </a:xfrm>
        </p:spPr>
        <p:txBody>
          <a:bodyPr/>
          <a:lstStyle/>
          <a:p>
            <a:r>
              <a:rPr lang="de-DE"/>
              <a:t>Beispielfolie mit Bild</a:t>
            </a:r>
          </a:p>
        </p:txBody>
      </p:sp>
      <p:sp>
        <p:nvSpPr>
          <p:cNvPr id="23" name="Text 1">
            <a:extLst>
              <a:ext uri="{FF2B5EF4-FFF2-40B4-BE49-F238E27FC236}">
                <a16:creationId xmlns:a16="http://schemas.microsoft.com/office/drawing/2014/main" id="{959F68BF-3FAC-8B47-B955-B4866A784632}"/>
              </a:ext>
            </a:extLst>
          </p:cNvPr>
          <p:cNvSpPr>
            <a:spLocks noGrp="1"/>
          </p:cNvSpPr>
          <p:nvPr/>
        </p:nvSpPr>
        <p:spPr bwMode="gray">
          <a:xfrm>
            <a:off x="10299600" y="2188800"/>
            <a:ext cx="1624511"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Hier bitte Deinen</a:t>
            </a:r>
          </a:p>
        </p:txBody>
      </p:sp>
      <p:sp>
        <p:nvSpPr>
          <p:cNvPr id="24" name="Text 2">
            <a:extLst>
              <a:ext uri="{FF2B5EF4-FFF2-40B4-BE49-F238E27FC236}">
                <a16:creationId xmlns:a16="http://schemas.microsoft.com/office/drawing/2014/main" id="{16354580-CF42-ED4E-AE18-430D1CB7CF3E}"/>
              </a:ext>
            </a:extLst>
          </p:cNvPr>
          <p:cNvSpPr>
            <a:spLocks noGrp="1"/>
          </p:cNvSpPr>
          <p:nvPr/>
        </p:nvSpPr>
        <p:spPr bwMode="gray">
          <a:xfrm>
            <a:off x="10468800" y="2692800"/>
            <a:ext cx="1453951"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Text eingeben.</a:t>
            </a:r>
          </a:p>
        </p:txBody>
      </p:sp>
    </p:spTree>
    <p:extLst>
      <p:ext uri="{BB962C8B-B14F-4D97-AF65-F5344CB8AC3E}">
        <p14:creationId xmlns:p14="http://schemas.microsoft.com/office/powerpoint/2010/main" val="3401404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de-DE"/>
              <a:t>Dieser Text soll demonstrieren, wie Ihr eigener Text dargestellt wird, wenn Sie den Text ersetzen. </a:t>
            </a:r>
            <a:r>
              <a:rPr lang="de-DE" b="1"/>
              <a:t>Dies ist ein Platzhaltertext</a:t>
            </a:r>
            <a:r>
              <a:rPr lang="de-DE"/>
              <a:t>. Der Text, den Sie eingeben, behält den Stil und die Formatierung des Platzhaltertexts.</a:t>
            </a:r>
          </a:p>
          <a:p>
            <a:endParaRPr lang="de-DE"/>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tretch>
            <a:fillRect/>
          </a:stretch>
        </p:blipFill>
        <p:spPr>
          <a:xfrm>
            <a:off x="851091" y="1476375"/>
            <a:ext cx="7037005" cy="4175125"/>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03.11.21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noProof="0"/>
              <a:t>Titel / Autor / Copyright</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26</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a:t>Beispielfolie mit Bild</a:t>
            </a:r>
          </a:p>
        </p:txBody>
      </p:sp>
      <p:sp>
        <p:nvSpPr>
          <p:cNvPr id="18" name="Text 1">
            <a:extLst>
              <a:ext uri="{FF2B5EF4-FFF2-40B4-BE49-F238E27FC236}">
                <a16:creationId xmlns:a16="http://schemas.microsoft.com/office/drawing/2014/main" id="{9F58E05D-E477-C74B-9B81-CE1CAAD14E16}"/>
              </a:ext>
            </a:extLst>
          </p:cNvPr>
          <p:cNvSpPr>
            <a:spLocks noGrp="1"/>
          </p:cNvSpPr>
          <p:nvPr/>
        </p:nvSpPr>
        <p:spPr bwMode="gray">
          <a:xfrm>
            <a:off x="5100806" y="2197965"/>
            <a:ext cx="3023227"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ein wenig Text eingeben.</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907116" y="2702463"/>
            <a:ext cx="2216917"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 eingeben.</a:t>
            </a:r>
          </a:p>
        </p:txBody>
      </p:sp>
      <p:sp>
        <p:nvSpPr>
          <p:cNvPr id="22" name="Text 1">
            <a:extLst>
              <a:ext uri="{FF2B5EF4-FFF2-40B4-BE49-F238E27FC236}">
                <a16:creationId xmlns:a16="http://schemas.microsoft.com/office/drawing/2014/main" id="{2FEB6C75-90D0-6343-850D-1F90BDDCFBEA}"/>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670613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732CA8-0A26-FE4D-A0DB-C3CB61142608}"/>
              </a:ext>
            </a:extLst>
          </p:cNvPr>
          <p:cNvSpPr>
            <a:spLocks noGrp="1"/>
          </p:cNvSpPr>
          <p:nvPr>
            <p:ph sz="half" idx="15"/>
          </p:nvPr>
        </p:nvSpPr>
        <p:spPr/>
        <p:txBody>
          <a:bodyPr/>
          <a:lstStyle/>
          <a:p>
            <a:r>
              <a:rPr lang="de-DE"/>
              <a:t>Dieser Text soll demonstrieren, wie Ihr eigener Text dargestellt wird, wenn Sie den Text ersetzen. </a:t>
            </a:r>
            <a:r>
              <a:rPr lang="de-DE" b="1"/>
              <a:t>Dies ist ein Platzhaltertext</a:t>
            </a:r>
            <a:r>
              <a:rPr lang="de-DE"/>
              <a:t>. Der Text, den Sie eingeben, behält den Stil und die Formatierung des Platzhaltertexts.</a:t>
            </a:r>
          </a:p>
        </p:txBody>
      </p:sp>
      <p:sp>
        <p:nvSpPr>
          <p:cNvPr id="6" name="Date Placeholder 5">
            <a:extLst>
              <a:ext uri="{FF2B5EF4-FFF2-40B4-BE49-F238E27FC236}">
                <a16:creationId xmlns:a16="http://schemas.microsoft.com/office/drawing/2014/main" id="{A8715370-DD8D-A44C-B2E3-C2EFF8B9A8F9}"/>
              </a:ext>
            </a:extLst>
          </p:cNvPr>
          <p:cNvSpPr>
            <a:spLocks noGrp="1"/>
          </p:cNvSpPr>
          <p:nvPr>
            <p:ph type="dt" sz="half" idx="22"/>
          </p:nvPr>
        </p:nvSpPr>
        <p:spPr/>
        <p:txBody>
          <a:bodyPr/>
          <a:lstStyle/>
          <a:p>
            <a:fld id="{70EF8492-ADB9-4EBE-9A60-E55C77C98726}" type="datetime1">
              <a:rPr lang="de-DE" noProof="0" smtClean="0"/>
              <a:t>03.11.21</a:t>
            </a:fld>
            <a:endParaRPr lang="de-DE" noProof="0"/>
          </a:p>
        </p:txBody>
      </p:sp>
      <p:sp>
        <p:nvSpPr>
          <p:cNvPr id="5" name="Footer Placeholder 4">
            <a:extLst>
              <a:ext uri="{FF2B5EF4-FFF2-40B4-BE49-F238E27FC236}">
                <a16:creationId xmlns:a16="http://schemas.microsoft.com/office/drawing/2014/main" id="{D7EAC9B1-4BD3-0844-B1DF-8093436ED743}"/>
              </a:ext>
            </a:extLst>
          </p:cNvPr>
          <p:cNvSpPr>
            <a:spLocks noGrp="1"/>
          </p:cNvSpPr>
          <p:nvPr>
            <p:ph type="ftr" sz="quarter" idx="23"/>
          </p:nvPr>
        </p:nvSpPr>
        <p:spPr/>
        <p:txBody>
          <a:bodyPr/>
          <a:lstStyle/>
          <a:p>
            <a:r>
              <a:rPr lang="de-DE" noProof="0"/>
              <a:t>Titel / Autor / Copyright</a:t>
            </a:r>
          </a:p>
        </p:txBody>
      </p:sp>
      <p:sp>
        <p:nvSpPr>
          <p:cNvPr id="7" name="Slide Number Placeholder 6">
            <a:extLst>
              <a:ext uri="{FF2B5EF4-FFF2-40B4-BE49-F238E27FC236}">
                <a16:creationId xmlns:a16="http://schemas.microsoft.com/office/drawing/2014/main" id="{EC3BEA76-59AF-8543-BC23-4FCF1C54D9DE}"/>
              </a:ext>
            </a:extLst>
          </p:cNvPr>
          <p:cNvSpPr>
            <a:spLocks noGrp="1"/>
          </p:cNvSpPr>
          <p:nvPr>
            <p:ph type="sldNum" sz="quarter" idx="24"/>
          </p:nvPr>
        </p:nvSpPr>
        <p:spPr/>
        <p:txBody>
          <a:bodyPr/>
          <a:lstStyle/>
          <a:p>
            <a:fld id="{02CEFE82-39F2-4F47-8A0C-D5AB3496FA5C}" type="slidenum">
              <a:rPr lang="de-DE" noProof="0" smtClean="0"/>
              <a:t>27</a:t>
            </a:fld>
            <a:endParaRPr lang="de-DE" noProof="0"/>
          </a:p>
        </p:txBody>
      </p:sp>
      <p:sp>
        <p:nvSpPr>
          <p:cNvPr id="2" name="Title 1">
            <a:extLst>
              <a:ext uri="{FF2B5EF4-FFF2-40B4-BE49-F238E27FC236}">
                <a16:creationId xmlns:a16="http://schemas.microsoft.com/office/drawing/2014/main" id="{BED4EBC0-5F1E-024D-A048-7CCE27906530}"/>
              </a:ext>
            </a:extLst>
          </p:cNvPr>
          <p:cNvSpPr>
            <a:spLocks noGrp="1"/>
          </p:cNvSpPr>
          <p:nvPr>
            <p:ph type="title"/>
          </p:nvPr>
        </p:nvSpPr>
        <p:spPr>
          <a:xfrm>
            <a:off x="755998" y="468000"/>
            <a:ext cx="11037600" cy="332399"/>
          </a:xfrm>
        </p:spPr>
        <p:txBody>
          <a:bodyPr/>
          <a:lstStyle/>
          <a:p>
            <a:r>
              <a:rPr lang="de-DE"/>
              <a:t>Beispielfolie mit Bild</a:t>
            </a:r>
          </a:p>
        </p:txBody>
      </p:sp>
      <p:pic>
        <p:nvPicPr>
          <p:cNvPr id="17" name="Bild">
            <a:extLst>
              <a:ext uri="{FF2B5EF4-FFF2-40B4-BE49-F238E27FC236}">
                <a16:creationId xmlns:a16="http://schemas.microsoft.com/office/drawing/2014/main" id="{0FFA56DE-1703-FB43-BE64-BC390CFE72AF}"/>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l="824" r="824"/>
          <a:stretch>
            <a:fillRect/>
          </a:stretch>
        </p:blipFill>
        <p:spPr bwMode="gray">
          <a:xfrm>
            <a:off x="0" y="1476000"/>
            <a:ext cx="7984798" cy="4176000"/>
          </a:xfrm>
          <a:prstGeom prst="rect">
            <a:avLst/>
          </a:prstGeom>
          <a:solidFill>
            <a:schemeClr val="bg1">
              <a:lumMod val="85000"/>
            </a:schemeClr>
          </a:solidFill>
        </p:spPr>
      </p:pic>
      <p:sp>
        <p:nvSpPr>
          <p:cNvPr id="18" name="Dekorelement">
            <a:extLst>
              <a:ext uri="{FF2B5EF4-FFF2-40B4-BE49-F238E27FC236}">
                <a16:creationId xmlns:a16="http://schemas.microsoft.com/office/drawing/2014/main" id="{943690BA-8943-0549-9A7F-AD662749949C}"/>
              </a:ext>
            </a:extLst>
          </p:cNvPr>
          <p:cNvSpPr>
            <a:spLocks noGrp="1"/>
          </p:cNvSpPr>
          <p:nvPr/>
        </p:nvSpPr>
        <p:spPr bwMode="gray">
          <a:xfrm>
            <a:off x="755999" y="1416625"/>
            <a:ext cx="648000" cy="936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19" name="Text 1">
            <a:extLst>
              <a:ext uri="{FF2B5EF4-FFF2-40B4-BE49-F238E27FC236}">
                <a16:creationId xmlns:a16="http://schemas.microsoft.com/office/drawing/2014/main" id="{5AAD4354-4982-5843-A979-221E25EB9B8A}"/>
              </a:ext>
            </a:extLst>
          </p:cNvPr>
          <p:cNvSpPr>
            <a:spLocks noGrp="1"/>
          </p:cNvSpPr>
          <p:nvPr/>
        </p:nvSpPr>
        <p:spPr bwMode="gray">
          <a:xfrm>
            <a:off x="5087993" y="3849372"/>
            <a:ext cx="3023227"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ein wenig Text eingeben.</a:t>
            </a:r>
          </a:p>
        </p:txBody>
      </p:sp>
      <p:sp>
        <p:nvSpPr>
          <p:cNvPr id="20" name="Text 2">
            <a:extLst>
              <a:ext uri="{FF2B5EF4-FFF2-40B4-BE49-F238E27FC236}">
                <a16:creationId xmlns:a16="http://schemas.microsoft.com/office/drawing/2014/main" id="{68CD7A38-4DA0-8E46-8996-9AB19283B1FA}"/>
              </a:ext>
            </a:extLst>
          </p:cNvPr>
          <p:cNvSpPr>
            <a:spLocks noGrp="1"/>
          </p:cNvSpPr>
          <p:nvPr/>
        </p:nvSpPr>
        <p:spPr bwMode="gray">
          <a:xfrm>
            <a:off x="5894304" y="4353870"/>
            <a:ext cx="2216916"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 eingeben.</a:t>
            </a:r>
          </a:p>
        </p:txBody>
      </p:sp>
      <p:sp>
        <p:nvSpPr>
          <p:cNvPr id="24" name="Text 1">
            <a:extLst>
              <a:ext uri="{FF2B5EF4-FFF2-40B4-BE49-F238E27FC236}">
                <a16:creationId xmlns:a16="http://schemas.microsoft.com/office/drawing/2014/main" id="{BD3B3A02-5E3A-C143-8CAC-136DE23E0AB7}"/>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3967745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 1"/>
          <p:cNvSpPr>
            <a:spLocks noGrp="1"/>
          </p:cNvSpPr>
          <p:nvPr>
            <p:ph sz="half" idx="15"/>
          </p:nvPr>
        </p:nvSpPr>
        <p:spPr bwMode="gray"/>
        <p:txBody>
          <a:bodyPr/>
          <a:lstStyle/>
          <a:p>
            <a:pPr marL="0" indent="0">
              <a:buNone/>
            </a:pPr>
            <a:r>
              <a:rPr lang="de-DE" b="1"/>
              <a:t>Dies ist ein Platzhaltertext. Der Text, den Sie eingeben, behält den Stil und die Formatierung des Platzhaltertexts.</a:t>
            </a:r>
          </a:p>
          <a:p>
            <a:pPr marL="0" indent="0">
              <a:buNone/>
            </a:pPr>
            <a:r>
              <a:rPr lang="de-DE"/>
              <a:t>Dieser Text soll demonstrieren, wie Ihr eigener Text dargestellt wird, wenn Sie den Text ersetzen.</a:t>
            </a:r>
          </a:p>
          <a:p>
            <a:pPr marL="0" indent="0">
              <a:buNone/>
            </a:pPr>
            <a:endParaRPr lang="de-DE" b="1"/>
          </a:p>
        </p:txBody>
      </p:sp>
      <p:sp>
        <p:nvSpPr>
          <p:cNvPr id="5" name="Inhalt 2"/>
          <p:cNvSpPr>
            <a:spLocks noGrp="1"/>
          </p:cNvSpPr>
          <p:nvPr>
            <p:ph sz="half" idx="14"/>
          </p:nvPr>
        </p:nvSpPr>
        <p:spPr bwMode="gray"/>
        <p:txBody>
          <a:bodyPr/>
          <a:lstStyle/>
          <a:p>
            <a:pPr marL="0" indent="0">
              <a:buNone/>
            </a:pPr>
            <a:r>
              <a:rPr lang="de-DE"/>
              <a:t>Dieser Text soll demonstrieren, wie Ihr eigener Text dargestellt wird, wenn Sie den Text ersetzen. Dies ist ein Platzhaltertext. Der Text, den Sie eingeben, behält den Stil und die Formatierung des Textes.</a:t>
            </a:r>
          </a:p>
          <a:p>
            <a:pPr marL="0" indent="0">
              <a:buNone/>
            </a:pPr>
            <a:r>
              <a:rPr lang="de-DE"/>
              <a:t>Dieser Text soll demonstrieren, wie Ihr eigener Text dargestellt wird, wenn Sie den Text ersetzen. Dies ist ein Platzhaltertext.</a:t>
            </a:r>
          </a:p>
          <a:p>
            <a:pPr marL="0" indent="0">
              <a:buNone/>
            </a:pPr>
            <a:r>
              <a:rPr lang="de-DE"/>
              <a:t>Dieser Text soll demonstrieren, wie Ihr eigener Text dargestellt wird, wenn Sie den Text ersetzen. Dies ist ein Platzhaltertext. Der Text, den Sie eingeben, behält den Stil und die Formatierung des Textes. Dieser Text soll demonstrieren, wie Ihr eigener Text dargestellt wird, wenn Sie den Text ersetzen. Dies ist ein Platzhaltertext.</a:t>
            </a:r>
          </a:p>
          <a:p>
            <a:pPr marL="0" indent="0">
              <a:buNone/>
            </a:pPr>
            <a:r>
              <a:rPr lang="de-DE"/>
              <a:t> </a:t>
            </a:r>
          </a:p>
          <a:p>
            <a:pPr marL="0" indent="0">
              <a:buNone/>
            </a:pPr>
            <a:endParaRPr lang="de-DE"/>
          </a:p>
        </p:txBody>
      </p:sp>
      <p:sp>
        <p:nvSpPr>
          <p:cNvPr id="6" name="Fußzeile"/>
          <p:cNvSpPr>
            <a:spLocks noGrp="1"/>
          </p:cNvSpPr>
          <p:nvPr>
            <p:ph type="ftr" sz="quarter" idx="11"/>
          </p:nvPr>
        </p:nvSpPr>
        <p:spPr bwMode="gray"/>
        <p:txBody>
          <a:bodyPr/>
          <a:lstStyle/>
          <a:p>
            <a:r>
              <a:rPr lang="de-DE" noProof="0"/>
              <a:t>Titel / Autor / Copyright</a:t>
            </a:r>
          </a:p>
        </p:txBody>
      </p:sp>
      <p:sp>
        <p:nvSpPr>
          <p:cNvPr id="7" name="Datum"/>
          <p:cNvSpPr>
            <a:spLocks noGrp="1"/>
          </p:cNvSpPr>
          <p:nvPr>
            <p:ph type="dt" sz="half" idx="10"/>
          </p:nvPr>
        </p:nvSpPr>
        <p:spPr bwMode="gray"/>
        <p:txBody>
          <a:bodyPr/>
          <a:lstStyle/>
          <a:p>
            <a:fld id="{154C7814-F218-4D9E-8E58-25588F0986B1}" type="datetime1">
              <a:rPr lang="de-DE" noProof="0" smtClean="0"/>
              <a:t>03.11.21</a:t>
            </a:fld>
            <a:endParaRPr lang="de-DE" noProof="0"/>
          </a:p>
        </p:txBody>
      </p:sp>
      <p:sp>
        <p:nvSpPr>
          <p:cNvPr id="8" name="Foliennummer"/>
          <p:cNvSpPr>
            <a:spLocks noGrp="1"/>
          </p:cNvSpPr>
          <p:nvPr>
            <p:ph type="sldNum" sz="quarter" idx="12"/>
          </p:nvPr>
        </p:nvSpPr>
        <p:spPr bwMode="gray"/>
        <p:txBody>
          <a:bodyPr/>
          <a:lstStyle/>
          <a:p>
            <a:fld id="{02CEFE82-39F2-4F47-8A0C-D5AB3496FA5C}" type="slidenum">
              <a:rPr lang="de-DE" noProof="0" smtClean="0"/>
              <a:pPr/>
              <a:t>28</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14" name="Text 1">
            <a:extLst>
              <a:ext uri="{FF2B5EF4-FFF2-40B4-BE49-F238E27FC236}">
                <a16:creationId xmlns:a16="http://schemas.microsoft.com/office/drawing/2014/main" id="{4B123A6D-455E-624A-8FA8-020D580D8664}"/>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00651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 2"/>
          <p:cNvSpPr>
            <a:spLocks noGrp="1"/>
          </p:cNvSpPr>
          <p:nvPr>
            <p:ph sz="half" idx="14"/>
          </p:nvPr>
        </p:nvSpPr>
        <p:spPr bwMode="gray"/>
        <p:txBody>
          <a:bodyPr/>
          <a:lstStyle/>
          <a:p>
            <a:pPr marL="0" indent="0">
              <a:buNone/>
            </a:pPr>
            <a:r>
              <a:rPr lang="de-DE"/>
              <a:t>Dieser Text soll demonstrieren, wie Ihr eigener Text dargestellt wird, wenn Sie den Text ersetzen. Dies ist ein Platzhaltertext. Der Text, den Sie eingeben, behält den Stil und die Formatierung des Textes.</a:t>
            </a:r>
          </a:p>
          <a:p>
            <a:pPr marL="0" indent="0">
              <a:buNone/>
            </a:pPr>
            <a:r>
              <a:rPr lang="de-DE"/>
              <a:t>Dieser Text soll demonstrieren, wie Ihr </a:t>
            </a:r>
            <a:r>
              <a:rPr lang="de-DE" b="1"/>
              <a:t>eigener Text </a:t>
            </a:r>
            <a:r>
              <a:rPr lang="de-DE"/>
              <a:t>dargestellt wird, wenn Sie den Text ersetzen. Dies ist ein Platzhaltertext.</a:t>
            </a:r>
          </a:p>
          <a:p>
            <a:pPr marL="0" indent="0">
              <a:buNone/>
            </a:pPr>
            <a:r>
              <a:rPr lang="de-DE"/>
              <a:t>Dieser Text soll demonstrieren, wie Ihr eigener Text dargestellt wird, wenn Sie den Text ersetzen. Dies ist ein Platzhaltertext. Der Text, den Sie eingeben, behält den Stil und die Formatierung des Textes. Dieser Text soll demonstrieren, wie Ihr eigener Text dargestellt wird, wenn Sie den Text ersetzen. Dies ist ein Platzhaltertext.</a:t>
            </a:r>
          </a:p>
          <a:p>
            <a:pPr marL="0" indent="0">
              <a:buNone/>
            </a:pPr>
            <a:r>
              <a:rPr lang="de-DE"/>
              <a:t> </a:t>
            </a:r>
          </a:p>
          <a:p>
            <a:pPr marL="0" indent="0">
              <a:buNone/>
            </a:pPr>
            <a:endParaRPr lang="de-DE"/>
          </a:p>
        </p:txBody>
      </p:sp>
      <p:sp>
        <p:nvSpPr>
          <p:cNvPr id="6" name="Fußzeile"/>
          <p:cNvSpPr>
            <a:spLocks noGrp="1"/>
          </p:cNvSpPr>
          <p:nvPr>
            <p:ph type="ftr" sz="quarter" idx="11"/>
          </p:nvPr>
        </p:nvSpPr>
        <p:spPr bwMode="gray"/>
        <p:txBody>
          <a:bodyPr/>
          <a:lstStyle/>
          <a:p>
            <a:r>
              <a:rPr lang="de-DE" noProof="0"/>
              <a:t>Titel / Autor / Copyright</a:t>
            </a:r>
          </a:p>
        </p:txBody>
      </p:sp>
      <p:sp>
        <p:nvSpPr>
          <p:cNvPr id="7" name="Datum"/>
          <p:cNvSpPr>
            <a:spLocks noGrp="1"/>
          </p:cNvSpPr>
          <p:nvPr>
            <p:ph type="dt" sz="half" idx="10"/>
          </p:nvPr>
        </p:nvSpPr>
        <p:spPr bwMode="gray"/>
        <p:txBody>
          <a:bodyPr/>
          <a:lstStyle/>
          <a:p>
            <a:fld id="{154C7814-F218-4D9E-8E58-25588F0986B1}" type="datetime1">
              <a:rPr lang="de-DE" noProof="0" smtClean="0"/>
              <a:t>03.11.21</a:t>
            </a:fld>
            <a:endParaRPr lang="de-DE" noProof="0"/>
          </a:p>
        </p:txBody>
      </p:sp>
      <p:sp>
        <p:nvSpPr>
          <p:cNvPr id="8" name="Foliennummer"/>
          <p:cNvSpPr>
            <a:spLocks noGrp="1"/>
          </p:cNvSpPr>
          <p:nvPr>
            <p:ph type="sldNum" sz="quarter" idx="12"/>
          </p:nvPr>
        </p:nvSpPr>
        <p:spPr bwMode="gray"/>
        <p:txBody>
          <a:bodyPr/>
          <a:lstStyle/>
          <a:p>
            <a:fld id="{02CEFE82-39F2-4F47-8A0C-D5AB3496FA5C}" type="slidenum">
              <a:rPr lang="de-DE" noProof="0" smtClean="0"/>
              <a:pPr/>
              <a:t>29</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24" name="Text">
            <a:extLst>
              <a:ext uri="{FF2B5EF4-FFF2-40B4-BE49-F238E27FC236}">
                <a16:creationId xmlns:a16="http://schemas.microsoft.com/office/drawing/2014/main" id="{7B20F9B3-4763-6249-BDCC-8460FF71E166}"/>
              </a:ext>
            </a:extLst>
          </p:cNvPr>
          <p:cNvSpPr>
            <a:spLocks noGrp="1"/>
          </p:cNvSpPr>
          <p:nvPr/>
        </p:nvSpPr>
        <p:spPr bwMode="gray">
          <a:xfrm>
            <a:off x="753089" y="1481867"/>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dreizeiliger</a:t>
            </a:r>
            <a:br>
              <a:rPr lang="de-DE">
                <a:latin typeface="Arial" panose="020B0604020202020204" pitchFamily="34" charset="0"/>
              </a:rPr>
            </a:br>
            <a:r>
              <a:rPr lang="de-DE">
                <a:latin typeface="Arial" panose="020B0604020202020204" pitchFamily="34" charset="0"/>
              </a:rPr>
              <a:t>Text als </a:t>
            </a:r>
            <a:br>
              <a:rPr lang="de-DE">
                <a:latin typeface="Arial" panose="020B0604020202020204" pitchFamily="34" charset="0"/>
              </a:rPr>
            </a:br>
            <a:r>
              <a:rPr lang="de-DE">
                <a:latin typeface="Arial" panose="020B0604020202020204" pitchFamily="34" charset="0"/>
              </a:rPr>
              <a:t>Folienbeispiel</a:t>
            </a:r>
          </a:p>
        </p:txBody>
      </p:sp>
      <p:sp>
        <p:nvSpPr>
          <p:cNvPr id="25" name="Inhalt 1">
            <a:extLst>
              <a:ext uri="{FF2B5EF4-FFF2-40B4-BE49-F238E27FC236}">
                <a16:creationId xmlns:a16="http://schemas.microsoft.com/office/drawing/2014/main" id="{9E2A6DD0-FB9F-8B4D-B4E6-4F170C0DD0A0}"/>
              </a:ext>
            </a:extLst>
          </p:cNvPr>
          <p:cNvSpPr>
            <a:spLocks noGrp="1"/>
          </p:cNvSpPr>
          <p:nvPr/>
        </p:nvSpPr>
        <p:spPr bwMode="gray">
          <a:xfrm>
            <a:off x="753089" y="2641815"/>
            <a:ext cx="3416400" cy="3138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latin typeface="Arial" panose="020B0604020202020204" pitchFamily="34" charset="0"/>
              </a:rPr>
              <a:t>Um diesen Text zu ersetzen,</a:t>
            </a:r>
            <a:br>
              <a:rPr lang="de-DE" dirty="0">
                <a:latin typeface="Arial" panose="020B0604020202020204" pitchFamily="34" charset="0"/>
              </a:rPr>
            </a:br>
            <a:r>
              <a:rPr lang="de-DE" dirty="0">
                <a:latin typeface="Arial" panose="020B0604020202020204" pitchFamily="34" charset="0"/>
              </a:rPr>
              <a:t>klicken Sie auf den Text und geben</a:t>
            </a:r>
            <a:br>
              <a:rPr lang="de-DE" dirty="0">
                <a:latin typeface="Arial" panose="020B0604020202020204" pitchFamily="34" charset="0"/>
              </a:rPr>
            </a:br>
            <a:r>
              <a:rPr lang="de-DE" dirty="0">
                <a:latin typeface="Arial" panose="020B0604020202020204" pitchFamily="34" charset="0"/>
              </a:rPr>
              <a:t>Sie Ihren eigenen Text ein. </a:t>
            </a:r>
          </a:p>
        </p:txBody>
      </p:sp>
      <p:sp>
        <p:nvSpPr>
          <p:cNvPr id="15" name="Text 1">
            <a:extLst>
              <a:ext uri="{FF2B5EF4-FFF2-40B4-BE49-F238E27FC236}">
                <a16:creationId xmlns:a16="http://schemas.microsoft.com/office/drawing/2014/main" id="{4717BE40-DB58-3242-9C56-598447DFC8C3}"/>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186781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3997097"/>
            <a:ext cx="10079999" cy="595923"/>
          </a:xfrm>
        </p:spPr>
        <p:txBody>
          <a:bodyPr/>
          <a:lstStyle/>
          <a:p>
            <a:r>
              <a:rPr lang="de-DE"/>
              <a:t>Titelfolien</a:t>
            </a:r>
          </a:p>
        </p:txBody>
      </p:sp>
      <p:sp>
        <p:nvSpPr>
          <p:cNvPr id="3" name="Text Placeholder 2">
            <a:extLst>
              <a:ext uri="{FF2B5EF4-FFF2-40B4-BE49-F238E27FC236}">
                <a16:creationId xmlns:a16="http://schemas.microsoft.com/office/drawing/2014/main" id="{83888097-8CDB-354C-B0FB-B56333322C68}"/>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5" name="Text Placeholder 4">
            <a:extLst>
              <a:ext uri="{FF2B5EF4-FFF2-40B4-BE49-F238E27FC236}">
                <a16:creationId xmlns:a16="http://schemas.microsoft.com/office/drawing/2014/main" id="{35095749-3347-9143-9D75-2A8A90B069FC}"/>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91247C-8F55-B840-8060-8F881FABA426}"/>
              </a:ext>
            </a:extLst>
          </p:cNvPr>
          <p:cNvSpPr>
            <a:spLocks noGrp="1"/>
          </p:cNvSpPr>
          <p:nvPr>
            <p:ph sz="half" idx="15"/>
          </p:nvPr>
        </p:nvSpPr>
        <p:spPr>
          <a:xfrm>
            <a:off x="755998" y="2560320"/>
            <a:ext cx="3416400" cy="3055680"/>
          </a:xfrm>
        </p:spPr>
        <p:txBody>
          <a:bodyPr/>
          <a:lstStyle/>
          <a:p>
            <a:pPr>
              <a:lnSpc>
                <a:spcPct val="100000"/>
              </a:lnSpc>
            </a:pPr>
            <a:r>
              <a:rPr lang="de-DE" sz="1400">
                <a:solidFill>
                  <a:srgbClr val="000000"/>
                </a:solidFill>
              </a:rPr>
              <a:t>Wenn wir ein Projekt umsetzen, </a:t>
            </a:r>
            <a:br>
              <a:rPr lang="de-DE" sz="1400">
                <a:solidFill>
                  <a:srgbClr val="000000"/>
                </a:solidFill>
              </a:rPr>
            </a:br>
            <a:r>
              <a:rPr lang="de-DE" sz="1400">
                <a:solidFill>
                  <a:srgbClr val="000000"/>
                </a:solidFill>
              </a:rPr>
              <a:t>betrachten wir das Vorhaben immer </a:t>
            </a:r>
            <a:br>
              <a:rPr lang="de-DE" sz="1400">
                <a:solidFill>
                  <a:srgbClr val="000000"/>
                </a:solidFill>
              </a:rPr>
            </a:br>
            <a:r>
              <a:rPr lang="de-DE" sz="1400">
                <a:solidFill>
                  <a:srgbClr val="000000"/>
                </a:solidFill>
              </a:rPr>
              <a:t>als Ganzes. Wir kombinieren exzellente technische Lösungen mit zielgruppen-spezifischen Strategien, um das Optimum aus Ihrem Projekt herauszuholen. </a:t>
            </a:r>
            <a:br>
              <a:rPr lang="de-DE" sz="1400">
                <a:solidFill>
                  <a:srgbClr val="000000"/>
                </a:solidFill>
              </a:rPr>
            </a:br>
            <a:r>
              <a:rPr lang="de-DE" sz="1400">
                <a:solidFill>
                  <a:srgbClr val="000000"/>
                </a:solidFill>
              </a:rPr>
              <a:t>Die Grundlage für den gemeinsamen Erfolg bildet hierbei unsere tiefe Branchen-expertise und die enge Abstimmung mit Ihnen als Kunden.</a:t>
            </a:r>
          </a:p>
        </p:txBody>
      </p:sp>
      <p:sp>
        <p:nvSpPr>
          <p:cNvPr id="5" name="Footer Placeholder 4">
            <a:extLst>
              <a:ext uri="{FF2B5EF4-FFF2-40B4-BE49-F238E27FC236}">
                <a16:creationId xmlns:a16="http://schemas.microsoft.com/office/drawing/2014/main" id="{EAC61A4B-E2A3-C345-83B5-1626C90272BA}"/>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83BAB47E-1430-874B-A81C-3A6EFA3B2952}"/>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C5614303-0135-CB44-9599-EF5B1C7E3DC5}"/>
              </a:ext>
            </a:extLst>
          </p:cNvPr>
          <p:cNvSpPr>
            <a:spLocks noGrp="1"/>
          </p:cNvSpPr>
          <p:nvPr>
            <p:ph type="sldNum" sz="quarter" idx="12"/>
          </p:nvPr>
        </p:nvSpPr>
        <p:spPr/>
        <p:txBody>
          <a:bodyPr/>
          <a:lstStyle/>
          <a:p>
            <a:fld id="{02CEFE82-39F2-4F47-8A0C-D5AB3496FA5C}" type="slidenum">
              <a:rPr lang="de-DE" noProof="0" smtClean="0"/>
              <a:t>30</a:t>
            </a:fld>
            <a:endParaRPr lang="de-DE" noProof="0"/>
          </a:p>
        </p:txBody>
      </p:sp>
      <p:sp>
        <p:nvSpPr>
          <p:cNvPr id="2" name="Title 1">
            <a:extLst>
              <a:ext uri="{FF2B5EF4-FFF2-40B4-BE49-F238E27FC236}">
                <a16:creationId xmlns:a16="http://schemas.microsoft.com/office/drawing/2014/main" id="{6A6B4EE9-A38F-F84B-A502-1E7B4C5C03C2}"/>
              </a:ext>
            </a:extLst>
          </p:cNvPr>
          <p:cNvSpPr>
            <a:spLocks noGrp="1"/>
          </p:cNvSpPr>
          <p:nvPr>
            <p:ph type="title"/>
          </p:nvPr>
        </p:nvSpPr>
        <p:spPr>
          <a:xfrm>
            <a:off x="755998" y="468000"/>
            <a:ext cx="11037600" cy="332399"/>
          </a:xfrm>
        </p:spPr>
        <p:txBody>
          <a:bodyPr/>
          <a:lstStyle/>
          <a:p>
            <a:r>
              <a:rPr lang="de-DE"/>
              <a:t>Beispielfolie mit Text</a:t>
            </a:r>
          </a:p>
        </p:txBody>
      </p:sp>
      <p:sp>
        <p:nvSpPr>
          <p:cNvPr id="14" name="Illustration">
            <a:extLst>
              <a:ext uri="{FF2B5EF4-FFF2-40B4-BE49-F238E27FC236}">
                <a16:creationId xmlns:a16="http://schemas.microsoft.com/office/drawing/2014/main" id="{0558C7FA-9A7E-E142-847C-114E4F4D2F76}"/>
              </a:ext>
            </a:extLst>
          </p:cNvPr>
          <p:cNvSpPr>
            <a:spLocks noChangeAspect="1" noEditPoints="1"/>
          </p:cNvSpPr>
          <p:nvPr/>
        </p:nvSpPr>
        <p:spPr bwMode="gray">
          <a:xfrm>
            <a:off x="6235921" y="1512000"/>
            <a:ext cx="3824156" cy="3828506"/>
          </a:xfrm>
          <a:custGeom>
            <a:avLst/>
            <a:gdLst>
              <a:gd name="T0" fmla="*/ 1115 w 1116"/>
              <a:gd name="T1" fmla="*/ 854 h 1117"/>
              <a:gd name="T2" fmla="*/ 1115 w 1116"/>
              <a:gd name="T3" fmla="*/ 852 h 1117"/>
              <a:gd name="T4" fmla="*/ 1116 w 1116"/>
              <a:gd name="T5" fmla="*/ 849 h 1117"/>
              <a:gd name="T6" fmla="*/ 1115 w 1116"/>
              <a:gd name="T7" fmla="*/ 846 h 1117"/>
              <a:gd name="T8" fmla="*/ 1114 w 1116"/>
              <a:gd name="T9" fmla="*/ 844 h 1117"/>
              <a:gd name="T10" fmla="*/ 569 w 1116"/>
              <a:gd name="T11" fmla="*/ 6 h 1117"/>
              <a:gd name="T12" fmla="*/ 546 w 1116"/>
              <a:gd name="T13" fmla="*/ 6 h 1117"/>
              <a:gd name="T14" fmla="*/ 1 w 1116"/>
              <a:gd name="T15" fmla="*/ 844 h 1117"/>
              <a:gd name="T16" fmla="*/ 0 w 1116"/>
              <a:gd name="T17" fmla="*/ 846 h 1117"/>
              <a:gd name="T18" fmla="*/ 0 w 1116"/>
              <a:gd name="T19" fmla="*/ 849 h 1117"/>
              <a:gd name="T20" fmla="*/ 0 w 1116"/>
              <a:gd name="T21" fmla="*/ 852 h 1117"/>
              <a:gd name="T22" fmla="*/ 1 w 1116"/>
              <a:gd name="T23" fmla="*/ 854 h 1117"/>
              <a:gd name="T24" fmla="*/ 2 w 1116"/>
              <a:gd name="T25" fmla="*/ 857 h 1117"/>
              <a:gd name="T26" fmla="*/ 2 w 1116"/>
              <a:gd name="T27" fmla="*/ 857 h 1117"/>
              <a:gd name="T28" fmla="*/ 192 w 1116"/>
              <a:gd name="T29" fmla="*/ 1116 h 1117"/>
              <a:gd name="T30" fmla="*/ 366 w 1116"/>
              <a:gd name="T31" fmla="*/ 1116 h 1117"/>
              <a:gd name="T32" fmla="*/ 922 w 1116"/>
              <a:gd name="T33" fmla="*/ 1117 h 1117"/>
              <a:gd name="T34" fmla="*/ 931 w 1116"/>
              <a:gd name="T35" fmla="*/ 1114 h 1117"/>
              <a:gd name="T36" fmla="*/ 1113 w 1116"/>
              <a:gd name="T37" fmla="*/ 857 h 1117"/>
              <a:gd name="T38" fmla="*/ 1113 w 1116"/>
              <a:gd name="T39" fmla="*/ 857 h 1117"/>
              <a:gd name="T40" fmla="*/ 923 w 1116"/>
              <a:gd name="T41" fmla="*/ 1078 h 1117"/>
              <a:gd name="T42" fmla="*/ 572 w 1116"/>
              <a:gd name="T43" fmla="*/ 414 h 1117"/>
              <a:gd name="T44" fmla="*/ 995 w 1116"/>
              <a:gd name="T45" fmla="*/ 976 h 1117"/>
              <a:gd name="T46" fmla="*/ 757 w 1116"/>
              <a:gd name="T47" fmla="*/ 1088 h 1117"/>
              <a:gd name="T48" fmla="*/ 648 w 1116"/>
              <a:gd name="T49" fmla="*/ 921 h 1117"/>
              <a:gd name="T50" fmla="*/ 572 w 1116"/>
              <a:gd name="T51" fmla="*/ 679 h 1117"/>
              <a:gd name="T52" fmla="*/ 896 w 1116"/>
              <a:gd name="T53" fmla="*/ 1088 h 1117"/>
              <a:gd name="T54" fmla="*/ 219 w 1116"/>
              <a:gd name="T55" fmla="*/ 1088 h 1117"/>
              <a:gd name="T56" fmla="*/ 544 w 1116"/>
              <a:gd name="T57" fmla="*/ 679 h 1117"/>
              <a:gd name="T58" fmla="*/ 467 w 1116"/>
              <a:gd name="T59" fmla="*/ 921 h 1117"/>
              <a:gd name="T60" fmla="*/ 358 w 1116"/>
              <a:gd name="T61" fmla="*/ 1088 h 1117"/>
              <a:gd name="T62" fmla="*/ 120 w 1116"/>
              <a:gd name="T63" fmla="*/ 976 h 1117"/>
              <a:gd name="T64" fmla="*/ 544 w 1116"/>
              <a:gd name="T65" fmla="*/ 414 h 1117"/>
              <a:gd name="T66" fmla="*/ 192 w 1116"/>
              <a:gd name="T67" fmla="*/ 1078 h 1117"/>
              <a:gd name="T68" fmla="*/ 558 w 1116"/>
              <a:gd name="T69" fmla="*/ 833 h 1117"/>
              <a:gd name="T70" fmla="*/ 504 w 1116"/>
              <a:gd name="T71" fmla="*/ 915 h 1117"/>
              <a:gd name="T72" fmla="*/ 504 w 1116"/>
              <a:gd name="T73" fmla="*/ 651 h 1117"/>
              <a:gd name="T74" fmla="*/ 611 w 1116"/>
              <a:gd name="T75" fmla="*/ 651 h 1117"/>
              <a:gd name="T76" fmla="*/ 486 w 1116"/>
              <a:gd name="T77" fmla="*/ 943 h 1117"/>
              <a:gd name="T78" fmla="*/ 724 w 1116"/>
              <a:gd name="T79" fmla="*/ 1088 h 1117"/>
              <a:gd name="T80" fmla="*/ 486 w 1116"/>
              <a:gd name="T81" fmla="*/ 943 h 1117"/>
              <a:gd name="T82" fmla="*/ 558 w 1116"/>
              <a:gd name="T83" fmla="*/ 304 h 1117"/>
              <a:gd name="T84" fmla="*/ 504 w 1116"/>
              <a:gd name="T85" fmla="*/ 386 h 1117"/>
              <a:gd name="T86" fmla="*/ 558 w 1116"/>
              <a:gd name="T87" fmla="*/ 40 h 1117"/>
              <a:gd name="T88" fmla="*/ 504 w 1116"/>
              <a:gd name="T89" fmla="*/ 122 h 1117"/>
              <a:gd name="T90" fmla="*/ 486 w 1116"/>
              <a:gd name="T91" fmla="*/ 150 h 1117"/>
              <a:gd name="T92" fmla="*/ 544 w 1116"/>
              <a:gd name="T93" fmla="*/ 274 h 1117"/>
              <a:gd name="T94" fmla="*/ 467 w 1116"/>
              <a:gd name="T95" fmla="*/ 393 h 1117"/>
              <a:gd name="T96" fmla="*/ 30 w 1116"/>
              <a:gd name="T97" fmla="*/ 849 h 1117"/>
              <a:gd name="T98" fmla="*/ 1012 w 1116"/>
              <a:gd name="T99" fmla="*/ 952 h 1117"/>
              <a:gd name="T100" fmla="*/ 648 w 1116"/>
              <a:gd name="T101" fmla="*/ 392 h 1117"/>
              <a:gd name="T102" fmla="*/ 572 w 1116"/>
              <a:gd name="T103" fmla="*/ 150 h 1117"/>
              <a:gd name="T104" fmla="*/ 905 w 1116"/>
              <a:gd name="T105" fmla="*/ 574 h 1117"/>
              <a:gd name="T106" fmla="*/ 1012 w 1116"/>
              <a:gd name="T107" fmla="*/ 9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6" h="1117">
                <a:moveTo>
                  <a:pt x="1114" y="855"/>
                </a:moveTo>
                <a:cubicBezTo>
                  <a:pt x="1114" y="855"/>
                  <a:pt x="1115" y="855"/>
                  <a:pt x="1115" y="854"/>
                </a:cubicBezTo>
                <a:cubicBezTo>
                  <a:pt x="1115" y="854"/>
                  <a:pt x="1115" y="853"/>
                  <a:pt x="1115" y="853"/>
                </a:cubicBezTo>
                <a:cubicBezTo>
                  <a:pt x="1115" y="852"/>
                  <a:pt x="1115" y="852"/>
                  <a:pt x="1115" y="852"/>
                </a:cubicBezTo>
                <a:cubicBezTo>
                  <a:pt x="1115" y="851"/>
                  <a:pt x="1116" y="850"/>
                  <a:pt x="1116" y="850"/>
                </a:cubicBezTo>
                <a:cubicBezTo>
                  <a:pt x="1116" y="850"/>
                  <a:pt x="1116" y="849"/>
                  <a:pt x="1116" y="849"/>
                </a:cubicBezTo>
                <a:cubicBezTo>
                  <a:pt x="1116" y="849"/>
                  <a:pt x="1116" y="848"/>
                  <a:pt x="1115" y="847"/>
                </a:cubicBezTo>
                <a:cubicBezTo>
                  <a:pt x="1115" y="847"/>
                  <a:pt x="1115" y="847"/>
                  <a:pt x="1115" y="846"/>
                </a:cubicBezTo>
                <a:cubicBezTo>
                  <a:pt x="1115" y="846"/>
                  <a:pt x="1115" y="845"/>
                  <a:pt x="1115" y="845"/>
                </a:cubicBezTo>
                <a:cubicBezTo>
                  <a:pt x="1115" y="844"/>
                  <a:pt x="1115" y="844"/>
                  <a:pt x="1114" y="844"/>
                </a:cubicBezTo>
                <a:cubicBezTo>
                  <a:pt x="1114" y="843"/>
                  <a:pt x="1114" y="842"/>
                  <a:pt x="1113" y="842"/>
                </a:cubicBezTo>
                <a:cubicBezTo>
                  <a:pt x="569" y="6"/>
                  <a:pt x="569" y="6"/>
                  <a:pt x="569" y="6"/>
                </a:cubicBezTo>
                <a:cubicBezTo>
                  <a:pt x="567" y="3"/>
                  <a:pt x="562" y="0"/>
                  <a:pt x="558" y="0"/>
                </a:cubicBezTo>
                <a:cubicBezTo>
                  <a:pt x="553" y="0"/>
                  <a:pt x="548" y="3"/>
                  <a:pt x="546" y="6"/>
                </a:cubicBezTo>
                <a:cubicBezTo>
                  <a:pt x="2" y="842"/>
                  <a:pt x="2" y="842"/>
                  <a:pt x="2" y="842"/>
                </a:cubicBezTo>
                <a:cubicBezTo>
                  <a:pt x="1" y="842"/>
                  <a:pt x="1" y="843"/>
                  <a:pt x="1" y="844"/>
                </a:cubicBezTo>
                <a:cubicBezTo>
                  <a:pt x="1" y="844"/>
                  <a:pt x="1" y="844"/>
                  <a:pt x="0" y="845"/>
                </a:cubicBezTo>
                <a:cubicBezTo>
                  <a:pt x="0" y="845"/>
                  <a:pt x="0" y="846"/>
                  <a:pt x="0" y="846"/>
                </a:cubicBezTo>
                <a:cubicBezTo>
                  <a:pt x="0" y="847"/>
                  <a:pt x="0" y="847"/>
                  <a:pt x="0" y="847"/>
                </a:cubicBezTo>
                <a:cubicBezTo>
                  <a:pt x="0" y="848"/>
                  <a:pt x="0" y="849"/>
                  <a:pt x="0" y="849"/>
                </a:cubicBezTo>
                <a:cubicBezTo>
                  <a:pt x="0" y="849"/>
                  <a:pt x="0" y="850"/>
                  <a:pt x="0" y="850"/>
                </a:cubicBezTo>
                <a:cubicBezTo>
                  <a:pt x="0" y="850"/>
                  <a:pt x="0" y="851"/>
                  <a:pt x="0" y="852"/>
                </a:cubicBezTo>
                <a:cubicBezTo>
                  <a:pt x="0" y="852"/>
                  <a:pt x="0" y="852"/>
                  <a:pt x="0" y="853"/>
                </a:cubicBezTo>
                <a:cubicBezTo>
                  <a:pt x="0" y="853"/>
                  <a:pt x="0" y="854"/>
                  <a:pt x="1" y="854"/>
                </a:cubicBezTo>
                <a:cubicBezTo>
                  <a:pt x="1" y="855"/>
                  <a:pt x="1" y="855"/>
                  <a:pt x="1" y="855"/>
                </a:cubicBezTo>
                <a:cubicBezTo>
                  <a:pt x="1" y="856"/>
                  <a:pt x="1" y="856"/>
                  <a:pt x="2" y="857"/>
                </a:cubicBezTo>
                <a:cubicBezTo>
                  <a:pt x="2" y="857"/>
                  <a:pt x="2" y="857"/>
                  <a:pt x="2" y="857"/>
                </a:cubicBezTo>
                <a:cubicBezTo>
                  <a:pt x="2" y="857"/>
                  <a:pt x="2" y="857"/>
                  <a:pt x="2" y="857"/>
                </a:cubicBezTo>
                <a:cubicBezTo>
                  <a:pt x="180" y="1110"/>
                  <a:pt x="180" y="1110"/>
                  <a:pt x="180" y="1110"/>
                </a:cubicBezTo>
                <a:cubicBezTo>
                  <a:pt x="183" y="1114"/>
                  <a:pt x="187" y="1116"/>
                  <a:pt x="192" y="1116"/>
                </a:cubicBezTo>
                <a:cubicBezTo>
                  <a:pt x="366" y="1116"/>
                  <a:pt x="366" y="1116"/>
                  <a:pt x="366" y="1116"/>
                </a:cubicBezTo>
                <a:cubicBezTo>
                  <a:pt x="366" y="1116"/>
                  <a:pt x="366" y="1116"/>
                  <a:pt x="366" y="1116"/>
                </a:cubicBezTo>
                <a:cubicBezTo>
                  <a:pt x="918" y="1116"/>
                  <a:pt x="918" y="1116"/>
                  <a:pt x="918" y="1116"/>
                </a:cubicBezTo>
                <a:cubicBezTo>
                  <a:pt x="919" y="1117"/>
                  <a:pt x="921" y="1117"/>
                  <a:pt x="922" y="1117"/>
                </a:cubicBezTo>
                <a:cubicBezTo>
                  <a:pt x="925" y="1117"/>
                  <a:pt x="928" y="1116"/>
                  <a:pt x="930" y="1115"/>
                </a:cubicBezTo>
                <a:cubicBezTo>
                  <a:pt x="930" y="1114"/>
                  <a:pt x="931" y="1114"/>
                  <a:pt x="931" y="1114"/>
                </a:cubicBezTo>
                <a:cubicBezTo>
                  <a:pt x="932" y="1113"/>
                  <a:pt x="934" y="1112"/>
                  <a:pt x="935" y="1110"/>
                </a:cubicBezTo>
                <a:cubicBezTo>
                  <a:pt x="1113" y="857"/>
                  <a:pt x="1113" y="857"/>
                  <a:pt x="1113" y="857"/>
                </a:cubicBezTo>
                <a:cubicBezTo>
                  <a:pt x="1113" y="857"/>
                  <a:pt x="1113" y="857"/>
                  <a:pt x="1113" y="857"/>
                </a:cubicBezTo>
                <a:cubicBezTo>
                  <a:pt x="1113" y="857"/>
                  <a:pt x="1113" y="857"/>
                  <a:pt x="1113" y="857"/>
                </a:cubicBezTo>
                <a:cubicBezTo>
                  <a:pt x="1114" y="856"/>
                  <a:pt x="1114" y="856"/>
                  <a:pt x="1114" y="855"/>
                </a:cubicBezTo>
                <a:close/>
                <a:moveTo>
                  <a:pt x="923" y="1078"/>
                </a:moveTo>
                <a:cubicBezTo>
                  <a:pt x="572" y="539"/>
                  <a:pt x="572" y="539"/>
                  <a:pt x="572" y="539"/>
                </a:cubicBezTo>
                <a:cubicBezTo>
                  <a:pt x="572" y="414"/>
                  <a:pt x="572" y="414"/>
                  <a:pt x="572" y="414"/>
                </a:cubicBezTo>
                <a:cubicBezTo>
                  <a:pt x="629" y="414"/>
                  <a:pt x="629" y="414"/>
                  <a:pt x="629" y="414"/>
                </a:cubicBezTo>
                <a:cubicBezTo>
                  <a:pt x="995" y="976"/>
                  <a:pt x="995" y="976"/>
                  <a:pt x="995" y="976"/>
                </a:cubicBezTo>
                <a:lnTo>
                  <a:pt x="923" y="1078"/>
                </a:lnTo>
                <a:close/>
                <a:moveTo>
                  <a:pt x="757" y="1088"/>
                </a:moveTo>
                <a:cubicBezTo>
                  <a:pt x="648" y="921"/>
                  <a:pt x="648" y="921"/>
                  <a:pt x="648" y="921"/>
                </a:cubicBezTo>
                <a:cubicBezTo>
                  <a:pt x="648" y="921"/>
                  <a:pt x="648" y="921"/>
                  <a:pt x="648" y="921"/>
                </a:cubicBezTo>
                <a:cubicBezTo>
                  <a:pt x="572" y="803"/>
                  <a:pt x="572" y="803"/>
                  <a:pt x="572" y="803"/>
                </a:cubicBezTo>
                <a:cubicBezTo>
                  <a:pt x="572" y="679"/>
                  <a:pt x="572" y="679"/>
                  <a:pt x="572" y="679"/>
                </a:cubicBezTo>
                <a:cubicBezTo>
                  <a:pt x="629" y="679"/>
                  <a:pt x="629" y="679"/>
                  <a:pt x="629" y="679"/>
                </a:cubicBezTo>
                <a:cubicBezTo>
                  <a:pt x="896" y="1088"/>
                  <a:pt x="896" y="1088"/>
                  <a:pt x="896" y="1088"/>
                </a:cubicBezTo>
                <a:lnTo>
                  <a:pt x="757" y="1088"/>
                </a:lnTo>
                <a:close/>
                <a:moveTo>
                  <a:pt x="219" y="1088"/>
                </a:moveTo>
                <a:cubicBezTo>
                  <a:pt x="486" y="679"/>
                  <a:pt x="486" y="679"/>
                  <a:pt x="486" y="679"/>
                </a:cubicBezTo>
                <a:cubicBezTo>
                  <a:pt x="544" y="679"/>
                  <a:pt x="544" y="679"/>
                  <a:pt x="544" y="679"/>
                </a:cubicBezTo>
                <a:cubicBezTo>
                  <a:pt x="544" y="803"/>
                  <a:pt x="544" y="803"/>
                  <a:pt x="544" y="803"/>
                </a:cubicBezTo>
                <a:cubicBezTo>
                  <a:pt x="467" y="921"/>
                  <a:pt x="467" y="921"/>
                  <a:pt x="467" y="921"/>
                </a:cubicBezTo>
                <a:cubicBezTo>
                  <a:pt x="467" y="921"/>
                  <a:pt x="467" y="921"/>
                  <a:pt x="467" y="921"/>
                </a:cubicBezTo>
                <a:cubicBezTo>
                  <a:pt x="358" y="1088"/>
                  <a:pt x="358" y="1088"/>
                  <a:pt x="358" y="1088"/>
                </a:cubicBezTo>
                <a:lnTo>
                  <a:pt x="219" y="1088"/>
                </a:lnTo>
                <a:close/>
                <a:moveTo>
                  <a:pt x="120" y="976"/>
                </a:moveTo>
                <a:cubicBezTo>
                  <a:pt x="486" y="414"/>
                  <a:pt x="486" y="414"/>
                  <a:pt x="486" y="414"/>
                </a:cubicBezTo>
                <a:cubicBezTo>
                  <a:pt x="544" y="414"/>
                  <a:pt x="544" y="414"/>
                  <a:pt x="544" y="414"/>
                </a:cubicBezTo>
                <a:cubicBezTo>
                  <a:pt x="544" y="539"/>
                  <a:pt x="544" y="539"/>
                  <a:pt x="544" y="539"/>
                </a:cubicBezTo>
                <a:cubicBezTo>
                  <a:pt x="192" y="1078"/>
                  <a:pt x="192" y="1078"/>
                  <a:pt x="192" y="1078"/>
                </a:cubicBezTo>
                <a:lnTo>
                  <a:pt x="120" y="976"/>
                </a:lnTo>
                <a:close/>
                <a:moveTo>
                  <a:pt x="558" y="833"/>
                </a:moveTo>
                <a:cubicBezTo>
                  <a:pt x="611" y="915"/>
                  <a:pt x="611" y="915"/>
                  <a:pt x="611" y="915"/>
                </a:cubicBezTo>
                <a:cubicBezTo>
                  <a:pt x="504" y="915"/>
                  <a:pt x="504" y="915"/>
                  <a:pt x="504" y="915"/>
                </a:cubicBezTo>
                <a:lnTo>
                  <a:pt x="558" y="833"/>
                </a:lnTo>
                <a:close/>
                <a:moveTo>
                  <a:pt x="504" y="651"/>
                </a:moveTo>
                <a:cubicBezTo>
                  <a:pt x="558" y="569"/>
                  <a:pt x="558" y="569"/>
                  <a:pt x="558" y="569"/>
                </a:cubicBezTo>
                <a:cubicBezTo>
                  <a:pt x="611" y="651"/>
                  <a:pt x="611" y="651"/>
                  <a:pt x="611" y="651"/>
                </a:cubicBezTo>
                <a:lnTo>
                  <a:pt x="504" y="651"/>
                </a:lnTo>
                <a:close/>
                <a:moveTo>
                  <a:pt x="486" y="943"/>
                </a:moveTo>
                <a:cubicBezTo>
                  <a:pt x="629" y="943"/>
                  <a:pt x="629" y="943"/>
                  <a:pt x="629" y="943"/>
                </a:cubicBezTo>
                <a:cubicBezTo>
                  <a:pt x="724" y="1088"/>
                  <a:pt x="724" y="1088"/>
                  <a:pt x="724" y="1088"/>
                </a:cubicBezTo>
                <a:cubicBezTo>
                  <a:pt x="391" y="1088"/>
                  <a:pt x="391" y="1088"/>
                  <a:pt x="391" y="1088"/>
                </a:cubicBezTo>
                <a:lnTo>
                  <a:pt x="486" y="943"/>
                </a:lnTo>
                <a:close/>
                <a:moveTo>
                  <a:pt x="504" y="386"/>
                </a:moveTo>
                <a:cubicBezTo>
                  <a:pt x="558" y="304"/>
                  <a:pt x="558" y="304"/>
                  <a:pt x="558" y="304"/>
                </a:cubicBezTo>
                <a:cubicBezTo>
                  <a:pt x="611" y="386"/>
                  <a:pt x="611" y="386"/>
                  <a:pt x="611" y="386"/>
                </a:cubicBezTo>
                <a:lnTo>
                  <a:pt x="504" y="386"/>
                </a:lnTo>
                <a:close/>
                <a:moveTo>
                  <a:pt x="504" y="122"/>
                </a:moveTo>
                <a:cubicBezTo>
                  <a:pt x="558" y="40"/>
                  <a:pt x="558" y="40"/>
                  <a:pt x="558" y="40"/>
                </a:cubicBezTo>
                <a:cubicBezTo>
                  <a:pt x="611" y="122"/>
                  <a:pt x="611" y="122"/>
                  <a:pt x="611" y="122"/>
                </a:cubicBezTo>
                <a:lnTo>
                  <a:pt x="504" y="122"/>
                </a:lnTo>
                <a:close/>
                <a:moveTo>
                  <a:pt x="210" y="574"/>
                </a:moveTo>
                <a:cubicBezTo>
                  <a:pt x="486" y="150"/>
                  <a:pt x="486" y="150"/>
                  <a:pt x="486" y="150"/>
                </a:cubicBezTo>
                <a:cubicBezTo>
                  <a:pt x="544" y="150"/>
                  <a:pt x="544" y="150"/>
                  <a:pt x="544" y="150"/>
                </a:cubicBezTo>
                <a:cubicBezTo>
                  <a:pt x="544" y="274"/>
                  <a:pt x="544" y="274"/>
                  <a:pt x="544" y="274"/>
                </a:cubicBezTo>
                <a:cubicBezTo>
                  <a:pt x="467" y="392"/>
                  <a:pt x="467" y="392"/>
                  <a:pt x="467" y="392"/>
                </a:cubicBezTo>
                <a:cubicBezTo>
                  <a:pt x="467" y="392"/>
                  <a:pt x="467" y="392"/>
                  <a:pt x="467" y="393"/>
                </a:cubicBezTo>
                <a:cubicBezTo>
                  <a:pt x="103" y="952"/>
                  <a:pt x="103" y="952"/>
                  <a:pt x="103" y="952"/>
                </a:cubicBezTo>
                <a:cubicBezTo>
                  <a:pt x="30" y="849"/>
                  <a:pt x="30" y="849"/>
                  <a:pt x="30" y="849"/>
                </a:cubicBezTo>
                <a:lnTo>
                  <a:pt x="210" y="574"/>
                </a:lnTo>
                <a:close/>
                <a:moveTo>
                  <a:pt x="1012" y="952"/>
                </a:moveTo>
                <a:cubicBezTo>
                  <a:pt x="649" y="393"/>
                  <a:pt x="649" y="393"/>
                  <a:pt x="649" y="393"/>
                </a:cubicBezTo>
                <a:cubicBezTo>
                  <a:pt x="648" y="392"/>
                  <a:pt x="648" y="392"/>
                  <a:pt x="648" y="392"/>
                </a:cubicBezTo>
                <a:cubicBezTo>
                  <a:pt x="572" y="274"/>
                  <a:pt x="572" y="274"/>
                  <a:pt x="572" y="274"/>
                </a:cubicBezTo>
                <a:cubicBezTo>
                  <a:pt x="572" y="150"/>
                  <a:pt x="572" y="150"/>
                  <a:pt x="572" y="150"/>
                </a:cubicBezTo>
                <a:cubicBezTo>
                  <a:pt x="629" y="150"/>
                  <a:pt x="629" y="150"/>
                  <a:pt x="629" y="150"/>
                </a:cubicBezTo>
                <a:cubicBezTo>
                  <a:pt x="905" y="574"/>
                  <a:pt x="905" y="574"/>
                  <a:pt x="905" y="574"/>
                </a:cubicBezTo>
                <a:cubicBezTo>
                  <a:pt x="1085" y="849"/>
                  <a:pt x="1085" y="849"/>
                  <a:pt x="1085" y="849"/>
                </a:cubicBezTo>
                <a:lnTo>
                  <a:pt x="1012" y="952"/>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17" name="Text">
            <a:extLst>
              <a:ext uri="{FF2B5EF4-FFF2-40B4-BE49-F238E27FC236}">
                <a16:creationId xmlns:a16="http://schemas.microsoft.com/office/drawing/2014/main" id="{CDDEA8BB-15A9-4A41-8F77-B3221D253DE4}"/>
              </a:ext>
            </a:extLst>
          </p:cNvPr>
          <p:cNvSpPr>
            <a:spLocks noGrp="1"/>
          </p:cNvSpPr>
          <p:nvPr/>
        </p:nvSpPr>
        <p:spPr bwMode="gray">
          <a:xfrm>
            <a:off x="753089" y="14767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Wir denken zu Ende.</a:t>
            </a:r>
          </a:p>
        </p:txBody>
      </p:sp>
      <p:sp>
        <p:nvSpPr>
          <p:cNvPr id="22" name="Text 1">
            <a:extLst>
              <a:ext uri="{FF2B5EF4-FFF2-40B4-BE49-F238E27FC236}">
                <a16:creationId xmlns:a16="http://schemas.microsoft.com/office/drawing/2014/main" id="{A7535EA3-76BC-404F-BC82-73697C7034CB}"/>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54505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F8CC10-E323-D049-8075-5A8725A1351A}"/>
              </a:ext>
            </a:extLst>
          </p:cNvPr>
          <p:cNvSpPr>
            <a:spLocks noGrp="1"/>
          </p:cNvSpPr>
          <p:nvPr>
            <p:ph sz="half" idx="14"/>
          </p:nvPr>
        </p:nvSpPr>
        <p:spPr/>
        <p:txBody>
          <a:bodyPr/>
          <a:lstStyle/>
          <a:p>
            <a:r>
              <a:rPr lang="de-DE"/>
              <a:t>Dieser Text soll demonstrieren, wie Ihr eigener Text dargestellt wird, wenn Sie den Text ersetzen. Dies ist ein Platzhaltertext. Der Text, den Sie eingeben, behält den Stil und die Formatierung des Textes.</a:t>
            </a:r>
          </a:p>
          <a:p>
            <a:r>
              <a:rPr lang="de-DE"/>
              <a:t>Dieser Text soll demonstrieren, wie Ihr </a:t>
            </a:r>
            <a:r>
              <a:rPr lang="de-DE" b="1"/>
              <a:t>eigener Text </a:t>
            </a:r>
            <a:r>
              <a:rPr lang="de-DE"/>
              <a:t>dargestellt wird, wenn Sie den Text ersetzen. Dies ist ein Platzhaltertext.</a:t>
            </a:r>
          </a:p>
          <a:p>
            <a:r>
              <a:rPr lang="de-DE"/>
              <a:t>Dieser Text soll demonstrieren, wie Ihr eigener Text dargestellt wird, wenn Sie den Text ersetzen. Dies ist ein Platzhaltertext. Der Text, den Sie eingeben, behält den Stil und die Formatierung des Textes. Dieser Text soll demonstrieren, wie Ihr eigener Text dargestellt wird, wenn Sie den Text ersetzen. Dies ist ein Platzhaltertext.</a:t>
            </a:r>
          </a:p>
          <a:p>
            <a:endParaRPr lang="de-DE"/>
          </a:p>
        </p:txBody>
      </p:sp>
      <p:sp>
        <p:nvSpPr>
          <p:cNvPr id="5" name="Footer Placeholder 4">
            <a:extLst>
              <a:ext uri="{FF2B5EF4-FFF2-40B4-BE49-F238E27FC236}">
                <a16:creationId xmlns:a16="http://schemas.microsoft.com/office/drawing/2014/main" id="{F9A21237-F480-0C42-8EE9-8298EFB18BBE}"/>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58F72315-D8A0-F54E-99AD-82B7EA174CEE}"/>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4312A3F1-0EAA-2343-80F9-2B9F33EA3A47}"/>
              </a:ext>
            </a:extLst>
          </p:cNvPr>
          <p:cNvSpPr>
            <a:spLocks noGrp="1"/>
          </p:cNvSpPr>
          <p:nvPr>
            <p:ph type="sldNum" sz="quarter" idx="12"/>
          </p:nvPr>
        </p:nvSpPr>
        <p:spPr/>
        <p:txBody>
          <a:bodyPr/>
          <a:lstStyle/>
          <a:p>
            <a:fld id="{02CEFE82-39F2-4F47-8A0C-D5AB3496FA5C}" type="slidenum">
              <a:rPr lang="de-DE" noProof="0" smtClean="0"/>
              <a:t>31</a:t>
            </a:fld>
            <a:endParaRPr lang="de-DE" noProof="0"/>
          </a:p>
        </p:txBody>
      </p:sp>
      <p:sp>
        <p:nvSpPr>
          <p:cNvPr id="2" name="Title 1">
            <a:extLst>
              <a:ext uri="{FF2B5EF4-FFF2-40B4-BE49-F238E27FC236}">
                <a16:creationId xmlns:a16="http://schemas.microsoft.com/office/drawing/2014/main" id="{34DE5770-C058-F746-BA87-5D0B2A7F3D31}"/>
              </a:ext>
            </a:extLst>
          </p:cNvPr>
          <p:cNvSpPr>
            <a:spLocks noGrp="1"/>
          </p:cNvSpPr>
          <p:nvPr>
            <p:ph type="title"/>
          </p:nvPr>
        </p:nvSpPr>
        <p:spPr>
          <a:xfrm>
            <a:off x="755998" y="468000"/>
            <a:ext cx="11037600" cy="332399"/>
          </a:xfrm>
        </p:spPr>
        <p:txBody>
          <a:bodyPr/>
          <a:lstStyle/>
          <a:p>
            <a:r>
              <a:rPr lang="de-DE"/>
              <a:t>Beispielfolie mit Text</a:t>
            </a:r>
          </a:p>
        </p:txBody>
      </p:sp>
      <p:sp>
        <p:nvSpPr>
          <p:cNvPr id="16" name="Nr.">
            <a:extLst>
              <a:ext uri="{FF2B5EF4-FFF2-40B4-BE49-F238E27FC236}">
                <a16:creationId xmlns:a16="http://schemas.microsoft.com/office/drawing/2014/main" id="{9D18B97E-4F0F-3944-B992-34301653BFA9}"/>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01</a:t>
            </a:r>
          </a:p>
        </p:txBody>
      </p:sp>
      <p:sp>
        <p:nvSpPr>
          <p:cNvPr id="17" name="Linie">
            <a:extLst>
              <a:ext uri="{FF2B5EF4-FFF2-40B4-BE49-F238E27FC236}">
                <a16:creationId xmlns:a16="http://schemas.microsoft.com/office/drawing/2014/main" id="{5FCF6D65-1154-1742-BF3A-8FBD9EDFB5DF}"/>
              </a:ext>
            </a:extLst>
          </p:cNvPr>
          <p:cNvSpPr>
            <a:spLocks noGrp="1"/>
          </p:cNvSpPr>
          <p:nvPr/>
        </p:nvSpPr>
        <p:spPr bwMode="gray">
          <a:xfrm>
            <a:off x="753089" y="2503105"/>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18" name="Inhalt 1">
            <a:extLst>
              <a:ext uri="{FF2B5EF4-FFF2-40B4-BE49-F238E27FC236}">
                <a16:creationId xmlns:a16="http://schemas.microsoft.com/office/drawing/2014/main" id="{F47A315A-3556-B74F-9264-BEB7B8224435}"/>
              </a:ext>
            </a:extLst>
          </p:cNvPr>
          <p:cNvSpPr>
            <a:spLocks noGrp="1"/>
          </p:cNvSpPr>
          <p:nvPr/>
        </p:nvSpPr>
        <p:spPr bwMode="gray">
          <a:xfrm>
            <a:off x="753089" y="2671948"/>
            <a:ext cx="3416400" cy="29800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atin typeface="Arial" panose="020B0604020202020204" pitchFamily="34" charset="0"/>
              </a:rPr>
              <a:t>Um diesen Text zu ersetzen,</a:t>
            </a:r>
            <a:br>
              <a:rPr lang="de-DE">
                <a:latin typeface="Arial" panose="020B0604020202020204" pitchFamily="34" charset="0"/>
              </a:rPr>
            </a:br>
            <a:r>
              <a:rPr lang="de-DE">
                <a:latin typeface="Arial" panose="020B0604020202020204" pitchFamily="34" charset="0"/>
              </a:rPr>
              <a:t>klicken Sie auf den Text und geben</a:t>
            </a:r>
            <a:br>
              <a:rPr lang="de-DE">
                <a:latin typeface="Arial" panose="020B0604020202020204" pitchFamily="34" charset="0"/>
              </a:rPr>
            </a:br>
            <a:r>
              <a:rPr lang="de-DE">
                <a:latin typeface="Arial" panose="020B0604020202020204" pitchFamily="34" charset="0"/>
              </a:rPr>
              <a:t>Sie Ihren eigenen Text ein. </a:t>
            </a:r>
          </a:p>
        </p:txBody>
      </p:sp>
      <p:sp>
        <p:nvSpPr>
          <p:cNvPr id="23" name="Text 1">
            <a:extLst>
              <a:ext uri="{FF2B5EF4-FFF2-40B4-BE49-F238E27FC236}">
                <a16:creationId xmlns:a16="http://schemas.microsoft.com/office/drawing/2014/main" id="{F08921BD-628D-ED42-A891-8ACBCCCB3969}"/>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115166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AE7EE8D-1D30-6646-9C62-B35060FA840A}"/>
              </a:ext>
            </a:extLst>
          </p:cNvPr>
          <p:cNvSpPr>
            <a:spLocks noGrp="1"/>
          </p:cNvSpPr>
          <p:nvPr>
            <p:ph sz="half" idx="14"/>
          </p:nvPr>
        </p:nvSpPr>
        <p:spPr>
          <a:xfrm>
            <a:off x="4564800" y="2563738"/>
            <a:ext cx="7227000" cy="3088262"/>
          </a:xfrm>
        </p:spPr>
        <p:txBody>
          <a:bodyPr/>
          <a:lstStyle/>
          <a:p>
            <a:r>
              <a:rPr lang="de-DE"/>
              <a:t>Individuelles Talent kann sich nur dort entfalten, wo Ideen und Leidenschaften ernst genommen werden. Das tun wir. Bei jedem Mitarbeiter. Bei jedem Partner. Deswegen sind wir stets auf der Suche nach neuen Talenten, die sich bei uns zu Experten weiterentwickeln. Talente, von denen wir etwas lernen können. Denn wir glauben: Je mehr man lernt, um so schneller lernt man. Wir haben eine Schwäche für Menschen, die anders denken. Zu ihnen knüpfen wir instinktiv Vertrauen – und Vertrauen ist der Ursprung allen Talents.</a:t>
            </a:r>
          </a:p>
          <a:p>
            <a:endParaRPr lang="de-DE"/>
          </a:p>
        </p:txBody>
      </p:sp>
      <p:sp>
        <p:nvSpPr>
          <p:cNvPr id="5" name="Footer Placeholder 4">
            <a:extLst>
              <a:ext uri="{FF2B5EF4-FFF2-40B4-BE49-F238E27FC236}">
                <a16:creationId xmlns:a16="http://schemas.microsoft.com/office/drawing/2014/main" id="{38ADB358-6FA4-0542-94F3-471B01A65A7C}"/>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0D7BEE95-1CF3-E644-B238-173711ABEA4B}"/>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549B042F-1DC9-DA4F-AD0A-7F5A5C0444AD}"/>
              </a:ext>
            </a:extLst>
          </p:cNvPr>
          <p:cNvSpPr>
            <a:spLocks noGrp="1"/>
          </p:cNvSpPr>
          <p:nvPr>
            <p:ph type="sldNum" sz="quarter" idx="12"/>
          </p:nvPr>
        </p:nvSpPr>
        <p:spPr/>
        <p:txBody>
          <a:bodyPr/>
          <a:lstStyle/>
          <a:p>
            <a:fld id="{02CEFE82-39F2-4F47-8A0C-D5AB3496FA5C}" type="slidenum">
              <a:rPr lang="de-DE" noProof="0" smtClean="0"/>
              <a:t>32</a:t>
            </a:fld>
            <a:endParaRPr lang="de-DE" noProof="0"/>
          </a:p>
        </p:txBody>
      </p:sp>
      <p:sp>
        <p:nvSpPr>
          <p:cNvPr id="3" name="Title 2">
            <a:extLst>
              <a:ext uri="{FF2B5EF4-FFF2-40B4-BE49-F238E27FC236}">
                <a16:creationId xmlns:a16="http://schemas.microsoft.com/office/drawing/2014/main" id="{1F030B0B-33F6-CC40-BBDA-14E44273886B}"/>
              </a:ext>
            </a:extLst>
          </p:cNvPr>
          <p:cNvSpPr>
            <a:spLocks noGrp="1"/>
          </p:cNvSpPr>
          <p:nvPr>
            <p:ph type="title"/>
          </p:nvPr>
        </p:nvSpPr>
        <p:spPr>
          <a:xfrm>
            <a:off x="755998" y="468000"/>
            <a:ext cx="11037600" cy="332399"/>
          </a:xfrm>
        </p:spPr>
        <p:txBody>
          <a:bodyPr/>
          <a:lstStyle/>
          <a:p>
            <a:r>
              <a:rPr lang="de-DE"/>
              <a:t>Beispielfolie mit Text</a:t>
            </a:r>
          </a:p>
        </p:txBody>
      </p:sp>
      <p:sp>
        <p:nvSpPr>
          <p:cNvPr id="14" name="Illustration">
            <a:extLst>
              <a:ext uri="{FF2B5EF4-FFF2-40B4-BE49-F238E27FC236}">
                <a16:creationId xmlns:a16="http://schemas.microsoft.com/office/drawing/2014/main" id="{8399FBC8-8D87-3A46-9290-048ED3C15317}"/>
              </a:ext>
            </a:extLst>
          </p:cNvPr>
          <p:cNvSpPr>
            <a:spLocks noChangeAspect="1" noEditPoints="1"/>
          </p:cNvSpPr>
          <p:nvPr/>
        </p:nvSpPr>
        <p:spPr bwMode="gray">
          <a:xfrm>
            <a:off x="1374599" y="2182491"/>
            <a:ext cx="1980000" cy="1979183"/>
          </a:xfrm>
          <a:custGeom>
            <a:avLst/>
            <a:gdLst>
              <a:gd name="T0" fmla="*/ 926 w 1025"/>
              <a:gd name="T1" fmla="*/ 727 h 1025"/>
              <a:gd name="T2" fmla="*/ 733 w 1025"/>
              <a:gd name="T3" fmla="*/ 685 h 1025"/>
              <a:gd name="T4" fmla="*/ 840 w 1025"/>
              <a:gd name="T5" fmla="*/ 568 h 1025"/>
              <a:gd name="T6" fmla="*/ 1011 w 1025"/>
              <a:gd name="T7" fmla="*/ 457 h 1025"/>
              <a:gd name="T8" fmla="*/ 733 w 1025"/>
              <a:gd name="T9" fmla="*/ 499 h 1025"/>
              <a:gd name="T10" fmla="*/ 818 w 1025"/>
              <a:gd name="T11" fmla="*/ 298 h 1025"/>
              <a:gd name="T12" fmla="*/ 1011 w 1025"/>
              <a:gd name="T13" fmla="*/ 111 h 1025"/>
              <a:gd name="T14" fmla="*/ 840 w 1025"/>
              <a:gd name="T15" fmla="*/ 0 h 1025"/>
              <a:gd name="T16" fmla="*/ 912 w 1025"/>
              <a:gd name="T17" fmla="*/ 111 h 1025"/>
              <a:gd name="T18" fmla="*/ 804 w 1025"/>
              <a:gd name="T19" fmla="*/ 228 h 1025"/>
              <a:gd name="T20" fmla="*/ 527 w 1025"/>
              <a:gd name="T21" fmla="*/ 270 h 1025"/>
              <a:gd name="T22" fmla="*/ 612 w 1025"/>
              <a:gd name="T23" fmla="*/ 14 h 1025"/>
              <a:gd name="T24" fmla="*/ 413 w 1025"/>
              <a:gd name="T25" fmla="*/ 97 h 1025"/>
              <a:gd name="T26" fmla="*/ 405 w 1025"/>
              <a:gd name="T27" fmla="*/ 270 h 1025"/>
              <a:gd name="T28" fmla="*/ 206 w 1025"/>
              <a:gd name="T29" fmla="*/ 242 h 1025"/>
              <a:gd name="T30" fmla="*/ 185 w 1025"/>
              <a:gd name="T31" fmla="*/ 111 h 1025"/>
              <a:gd name="T32" fmla="*/ 14 w 1025"/>
              <a:gd name="T33" fmla="*/ 0 h 1025"/>
              <a:gd name="T34" fmla="*/ 86 w 1025"/>
              <a:gd name="T35" fmla="*/ 111 h 1025"/>
              <a:gd name="T36" fmla="*/ 206 w 1025"/>
              <a:gd name="T37" fmla="*/ 325 h 1025"/>
              <a:gd name="T38" fmla="*/ 199 w 1025"/>
              <a:gd name="T39" fmla="*/ 499 h 1025"/>
              <a:gd name="T40" fmla="*/ 0 w 1025"/>
              <a:gd name="T41" fmla="*/ 471 h 1025"/>
              <a:gd name="T42" fmla="*/ 199 w 1025"/>
              <a:gd name="T43" fmla="*/ 554 h 1025"/>
              <a:gd name="T44" fmla="*/ 221 w 1025"/>
              <a:gd name="T45" fmla="*/ 685 h 1025"/>
              <a:gd name="T46" fmla="*/ 86 w 1025"/>
              <a:gd name="T47" fmla="*/ 741 h 1025"/>
              <a:gd name="T48" fmla="*/ 0 w 1025"/>
              <a:gd name="T49" fmla="*/ 1011 h 1025"/>
              <a:gd name="T50" fmla="*/ 199 w 1025"/>
              <a:gd name="T51" fmla="*/ 928 h 1025"/>
              <a:gd name="T52" fmla="*/ 207 w 1025"/>
              <a:gd name="T53" fmla="*/ 755 h 1025"/>
              <a:gd name="T54" fmla="*/ 406 w 1025"/>
              <a:gd name="T55" fmla="*/ 782 h 1025"/>
              <a:gd name="T56" fmla="*/ 427 w 1025"/>
              <a:gd name="T57" fmla="*/ 914 h 1025"/>
              <a:gd name="T58" fmla="*/ 598 w 1025"/>
              <a:gd name="T59" fmla="*/ 1025 h 1025"/>
              <a:gd name="T60" fmla="*/ 527 w 1025"/>
              <a:gd name="T61" fmla="*/ 914 h 1025"/>
              <a:gd name="T62" fmla="*/ 634 w 1025"/>
              <a:gd name="T63" fmla="*/ 797 h 1025"/>
              <a:gd name="T64" fmla="*/ 912 w 1025"/>
              <a:gd name="T65" fmla="*/ 755 h 1025"/>
              <a:gd name="T66" fmla="*/ 827 w 1025"/>
              <a:gd name="T67" fmla="*/ 1011 h 1025"/>
              <a:gd name="T68" fmla="*/ 1025 w 1025"/>
              <a:gd name="T69" fmla="*/ 928 h 1025"/>
              <a:gd name="T70" fmla="*/ 997 w 1025"/>
              <a:gd name="T71" fmla="*/ 540 h 1025"/>
              <a:gd name="T72" fmla="*/ 997 w 1025"/>
              <a:gd name="T73" fmla="*/ 28 h 1025"/>
              <a:gd name="T74" fmla="*/ 441 w 1025"/>
              <a:gd name="T75" fmla="*/ 28 h 1025"/>
              <a:gd name="T76" fmla="*/ 441 w 1025"/>
              <a:gd name="T77" fmla="*/ 28 h 1025"/>
              <a:gd name="T78" fmla="*/ 28 w 1025"/>
              <a:gd name="T79" fmla="*/ 83 h 1025"/>
              <a:gd name="T80" fmla="*/ 28 w 1025"/>
              <a:gd name="T81" fmla="*/ 485 h 1025"/>
              <a:gd name="T82" fmla="*/ 28 w 1025"/>
              <a:gd name="T83" fmla="*/ 997 h 1025"/>
              <a:gd name="T84" fmla="*/ 584 w 1025"/>
              <a:gd name="T85" fmla="*/ 997 h 1025"/>
              <a:gd name="T86" fmla="*/ 584 w 1025"/>
              <a:gd name="T87" fmla="*/ 997 h 1025"/>
              <a:gd name="T88" fmla="*/ 648 w 1025"/>
              <a:gd name="T89" fmla="*/ 311 h 1025"/>
              <a:gd name="T90" fmla="*/ 634 w 1025"/>
              <a:gd name="T91" fmla="*/ 339 h 1025"/>
              <a:gd name="T92" fmla="*/ 612 w 1025"/>
              <a:gd name="T93" fmla="*/ 471 h 1025"/>
              <a:gd name="T94" fmla="*/ 620 w 1025"/>
              <a:gd name="T95" fmla="*/ 298 h 1025"/>
              <a:gd name="T96" fmla="*/ 584 w 1025"/>
              <a:gd name="T97" fmla="*/ 540 h 1025"/>
              <a:gd name="T98" fmla="*/ 377 w 1025"/>
              <a:gd name="T99" fmla="*/ 311 h 1025"/>
              <a:gd name="T100" fmla="*/ 391 w 1025"/>
              <a:gd name="T101" fmla="*/ 339 h 1025"/>
              <a:gd name="T102" fmla="*/ 499 w 1025"/>
              <a:gd name="T103" fmla="*/ 457 h 1025"/>
              <a:gd name="T104" fmla="*/ 320 w 1025"/>
              <a:gd name="T105" fmla="*/ 499 h 1025"/>
              <a:gd name="T106" fmla="*/ 235 w 1025"/>
              <a:gd name="T107" fmla="*/ 713 h 1025"/>
              <a:gd name="T108" fmla="*/ 406 w 1025"/>
              <a:gd name="T109" fmla="*/ 699 h 1025"/>
              <a:gd name="T110" fmla="*/ 413 w 1025"/>
              <a:gd name="T111" fmla="*/ 527 h 1025"/>
              <a:gd name="T112" fmla="*/ 499 w 1025"/>
              <a:gd name="T113" fmla="*/ 727 h 1025"/>
              <a:gd name="T114" fmla="*/ 527 w 1025"/>
              <a:gd name="T115" fmla="*/ 727 h 1025"/>
              <a:gd name="T116" fmla="*/ 612 w 1025"/>
              <a:gd name="T117" fmla="*/ 527 h 1025"/>
              <a:gd name="T118" fmla="*/ 620 w 1025"/>
              <a:gd name="T119" fmla="*/ 699 h 1025"/>
              <a:gd name="T120" fmla="*/ 791 w 1025"/>
              <a:gd name="T121" fmla="*/ 713 h 1025"/>
              <a:gd name="T122" fmla="*/ 855 w 1025"/>
              <a:gd name="T123" fmla="*/ 942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25" h="1025">
                <a:moveTo>
                  <a:pt x="1011" y="914"/>
                </a:moveTo>
                <a:cubicBezTo>
                  <a:pt x="940" y="914"/>
                  <a:pt x="940" y="914"/>
                  <a:pt x="940" y="914"/>
                </a:cubicBezTo>
                <a:cubicBezTo>
                  <a:pt x="940" y="741"/>
                  <a:pt x="940" y="741"/>
                  <a:pt x="940" y="741"/>
                </a:cubicBezTo>
                <a:cubicBezTo>
                  <a:pt x="940" y="733"/>
                  <a:pt x="933" y="727"/>
                  <a:pt x="926" y="727"/>
                </a:cubicBezTo>
                <a:cubicBezTo>
                  <a:pt x="819" y="727"/>
                  <a:pt x="819" y="727"/>
                  <a:pt x="819" y="727"/>
                </a:cubicBezTo>
                <a:cubicBezTo>
                  <a:pt x="819" y="699"/>
                  <a:pt x="819" y="699"/>
                  <a:pt x="819" y="699"/>
                </a:cubicBezTo>
                <a:cubicBezTo>
                  <a:pt x="819" y="692"/>
                  <a:pt x="812" y="685"/>
                  <a:pt x="805" y="685"/>
                </a:cubicBezTo>
                <a:cubicBezTo>
                  <a:pt x="733" y="685"/>
                  <a:pt x="733" y="685"/>
                  <a:pt x="733" y="685"/>
                </a:cubicBezTo>
                <a:cubicBezTo>
                  <a:pt x="733" y="527"/>
                  <a:pt x="733" y="527"/>
                  <a:pt x="733" y="527"/>
                </a:cubicBezTo>
                <a:cubicBezTo>
                  <a:pt x="826" y="527"/>
                  <a:pt x="826" y="527"/>
                  <a:pt x="826" y="527"/>
                </a:cubicBezTo>
                <a:cubicBezTo>
                  <a:pt x="826" y="554"/>
                  <a:pt x="826" y="554"/>
                  <a:pt x="826" y="554"/>
                </a:cubicBezTo>
                <a:cubicBezTo>
                  <a:pt x="826" y="562"/>
                  <a:pt x="833" y="568"/>
                  <a:pt x="840" y="568"/>
                </a:cubicBezTo>
                <a:cubicBezTo>
                  <a:pt x="1011" y="568"/>
                  <a:pt x="1011" y="568"/>
                  <a:pt x="1011" y="568"/>
                </a:cubicBezTo>
                <a:cubicBezTo>
                  <a:pt x="1019" y="568"/>
                  <a:pt x="1025" y="562"/>
                  <a:pt x="1025" y="554"/>
                </a:cubicBezTo>
                <a:cubicBezTo>
                  <a:pt x="1025" y="471"/>
                  <a:pt x="1025" y="471"/>
                  <a:pt x="1025" y="471"/>
                </a:cubicBezTo>
                <a:cubicBezTo>
                  <a:pt x="1025" y="463"/>
                  <a:pt x="1019" y="457"/>
                  <a:pt x="1011" y="457"/>
                </a:cubicBezTo>
                <a:cubicBezTo>
                  <a:pt x="840" y="457"/>
                  <a:pt x="840" y="457"/>
                  <a:pt x="840" y="457"/>
                </a:cubicBezTo>
                <a:cubicBezTo>
                  <a:pt x="833" y="457"/>
                  <a:pt x="826" y="463"/>
                  <a:pt x="826" y="471"/>
                </a:cubicBezTo>
                <a:cubicBezTo>
                  <a:pt x="826" y="499"/>
                  <a:pt x="826" y="499"/>
                  <a:pt x="826" y="499"/>
                </a:cubicBezTo>
                <a:cubicBezTo>
                  <a:pt x="733" y="499"/>
                  <a:pt x="733" y="499"/>
                  <a:pt x="733" y="499"/>
                </a:cubicBezTo>
                <a:cubicBezTo>
                  <a:pt x="733" y="339"/>
                  <a:pt x="733" y="339"/>
                  <a:pt x="733" y="339"/>
                </a:cubicBezTo>
                <a:cubicBezTo>
                  <a:pt x="804" y="339"/>
                  <a:pt x="804" y="339"/>
                  <a:pt x="804" y="339"/>
                </a:cubicBezTo>
                <a:cubicBezTo>
                  <a:pt x="812" y="339"/>
                  <a:pt x="818" y="333"/>
                  <a:pt x="818" y="325"/>
                </a:cubicBezTo>
                <a:cubicBezTo>
                  <a:pt x="818" y="298"/>
                  <a:pt x="818" y="298"/>
                  <a:pt x="818" y="298"/>
                </a:cubicBezTo>
                <a:cubicBezTo>
                  <a:pt x="926" y="298"/>
                  <a:pt x="926" y="298"/>
                  <a:pt x="926" y="298"/>
                </a:cubicBezTo>
                <a:cubicBezTo>
                  <a:pt x="933" y="298"/>
                  <a:pt x="940" y="292"/>
                  <a:pt x="940" y="284"/>
                </a:cubicBezTo>
                <a:cubicBezTo>
                  <a:pt x="940" y="111"/>
                  <a:pt x="940" y="111"/>
                  <a:pt x="940" y="111"/>
                </a:cubicBezTo>
                <a:cubicBezTo>
                  <a:pt x="1011" y="111"/>
                  <a:pt x="1011" y="111"/>
                  <a:pt x="1011" y="111"/>
                </a:cubicBezTo>
                <a:cubicBezTo>
                  <a:pt x="1019" y="111"/>
                  <a:pt x="1025" y="105"/>
                  <a:pt x="1025" y="97"/>
                </a:cubicBezTo>
                <a:cubicBezTo>
                  <a:pt x="1025" y="14"/>
                  <a:pt x="1025" y="14"/>
                  <a:pt x="1025" y="14"/>
                </a:cubicBezTo>
                <a:cubicBezTo>
                  <a:pt x="1025" y="6"/>
                  <a:pt x="1019" y="0"/>
                  <a:pt x="1011" y="0"/>
                </a:cubicBezTo>
                <a:cubicBezTo>
                  <a:pt x="840" y="0"/>
                  <a:pt x="840" y="0"/>
                  <a:pt x="840" y="0"/>
                </a:cubicBezTo>
                <a:cubicBezTo>
                  <a:pt x="833" y="0"/>
                  <a:pt x="826" y="6"/>
                  <a:pt x="826" y="14"/>
                </a:cubicBezTo>
                <a:cubicBezTo>
                  <a:pt x="826" y="97"/>
                  <a:pt x="826" y="97"/>
                  <a:pt x="826" y="97"/>
                </a:cubicBezTo>
                <a:cubicBezTo>
                  <a:pt x="826" y="105"/>
                  <a:pt x="833" y="111"/>
                  <a:pt x="840" y="111"/>
                </a:cubicBezTo>
                <a:cubicBezTo>
                  <a:pt x="912" y="111"/>
                  <a:pt x="912" y="111"/>
                  <a:pt x="912" y="111"/>
                </a:cubicBezTo>
                <a:cubicBezTo>
                  <a:pt x="912" y="270"/>
                  <a:pt x="912" y="270"/>
                  <a:pt x="912" y="270"/>
                </a:cubicBezTo>
                <a:cubicBezTo>
                  <a:pt x="818" y="270"/>
                  <a:pt x="818" y="270"/>
                  <a:pt x="818" y="270"/>
                </a:cubicBezTo>
                <a:cubicBezTo>
                  <a:pt x="818" y="242"/>
                  <a:pt x="818" y="242"/>
                  <a:pt x="818" y="242"/>
                </a:cubicBezTo>
                <a:cubicBezTo>
                  <a:pt x="818" y="235"/>
                  <a:pt x="812" y="228"/>
                  <a:pt x="804" y="228"/>
                </a:cubicBezTo>
                <a:cubicBezTo>
                  <a:pt x="634" y="228"/>
                  <a:pt x="634" y="228"/>
                  <a:pt x="634" y="228"/>
                </a:cubicBezTo>
                <a:cubicBezTo>
                  <a:pt x="626" y="228"/>
                  <a:pt x="620" y="235"/>
                  <a:pt x="620" y="242"/>
                </a:cubicBezTo>
                <a:cubicBezTo>
                  <a:pt x="620" y="270"/>
                  <a:pt x="620" y="270"/>
                  <a:pt x="620" y="270"/>
                </a:cubicBezTo>
                <a:cubicBezTo>
                  <a:pt x="527" y="270"/>
                  <a:pt x="527" y="270"/>
                  <a:pt x="527" y="270"/>
                </a:cubicBezTo>
                <a:cubicBezTo>
                  <a:pt x="527" y="111"/>
                  <a:pt x="527" y="111"/>
                  <a:pt x="527" y="111"/>
                </a:cubicBezTo>
                <a:cubicBezTo>
                  <a:pt x="598" y="111"/>
                  <a:pt x="598" y="111"/>
                  <a:pt x="598" y="111"/>
                </a:cubicBezTo>
                <a:cubicBezTo>
                  <a:pt x="606" y="111"/>
                  <a:pt x="612" y="105"/>
                  <a:pt x="612" y="97"/>
                </a:cubicBezTo>
                <a:cubicBezTo>
                  <a:pt x="612" y="14"/>
                  <a:pt x="612" y="14"/>
                  <a:pt x="612" y="14"/>
                </a:cubicBezTo>
                <a:cubicBezTo>
                  <a:pt x="612" y="6"/>
                  <a:pt x="606" y="0"/>
                  <a:pt x="598" y="0"/>
                </a:cubicBezTo>
                <a:cubicBezTo>
                  <a:pt x="427" y="0"/>
                  <a:pt x="427" y="0"/>
                  <a:pt x="427" y="0"/>
                </a:cubicBezTo>
                <a:cubicBezTo>
                  <a:pt x="419" y="0"/>
                  <a:pt x="413" y="6"/>
                  <a:pt x="413" y="14"/>
                </a:cubicBezTo>
                <a:cubicBezTo>
                  <a:pt x="413" y="97"/>
                  <a:pt x="413" y="97"/>
                  <a:pt x="413" y="97"/>
                </a:cubicBezTo>
                <a:cubicBezTo>
                  <a:pt x="413" y="105"/>
                  <a:pt x="419" y="111"/>
                  <a:pt x="427" y="111"/>
                </a:cubicBezTo>
                <a:cubicBezTo>
                  <a:pt x="499" y="111"/>
                  <a:pt x="499" y="111"/>
                  <a:pt x="499" y="111"/>
                </a:cubicBezTo>
                <a:cubicBezTo>
                  <a:pt x="499" y="270"/>
                  <a:pt x="499" y="270"/>
                  <a:pt x="499" y="270"/>
                </a:cubicBezTo>
                <a:cubicBezTo>
                  <a:pt x="405" y="270"/>
                  <a:pt x="405" y="270"/>
                  <a:pt x="405" y="270"/>
                </a:cubicBezTo>
                <a:cubicBezTo>
                  <a:pt x="405" y="242"/>
                  <a:pt x="405" y="242"/>
                  <a:pt x="405" y="242"/>
                </a:cubicBezTo>
                <a:cubicBezTo>
                  <a:pt x="405" y="234"/>
                  <a:pt x="399" y="228"/>
                  <a:pt x="391" y="228"/>
                </a:cubicBezTo>
                <a:cubicBezTo>
                  <a:pt x="220" y="228"/>
                  <a:pt x="220" y="228"/>
                  <a:pt x="220" y="228"/>
                </a:cubicBezTo>
                <a:cubicBezTo>
                  <a:pt x="213" y="228"/>
                  <a:pt x="206" y="234"/>
                  <a:pt x="206" y="242"/>
                </a:cubicBezTo>
                <a:cubicBezTo>
                  <a:pt x="206" y="270"/>
                  <a:pt x="206" y="270"/>
                  <a:pt x="206" y="270"/>
                </a:cubicBezTo>
                <a:cubicBezTo>
                  <a:pt x="114" y="270"/>
                  <a:pt x="114" y="270"/>
                  <a:pt x="114" y="270"/>
                </a:cubicBezTo>
                <a:cubicBezTo>
                  <a:pt x="114" y="111"/>
                  <a:pt x="114" y="111"/>
                  <a:pt x="114" y="111"/>
                </a:cubicBezTo>
                <a:cubicBezTo>
                  <a:pt x="185" y="111"/>
                  <a:pt x="185" y="111"/>
                  <a:pt x="185" y="111"/>
                </a:cubicBezTo>
                <a:cubicBezTo>
                  <a:pt x="192" y="111"/>
                  <a:pt x="199" y="105"/>
                  <a:pt x="199" y="97"/>
                </a:cubicBezTo>
                <a:cubicBezTo>
                  <a:pt x="199" y="14"/>
                  <a:pt x="199" y="14"/>
                  <a:pt x="199" y="14"/>
                </a:cubicBezTo>
                <a:cubicBezTo>
                  <a:pt x="199" y="6"/>
                  <a:pt x="192" y="0"/>
                  <a:pt x="185" y="0"/>
                </a:cubicBezTo>
                <a:cubicBezTo>
                  <a:pt x="14" y="0"/>
                  <a:pt x="14" y="0"/>
                  <a:pt x="14" y="0"/>
                </a:cubicBezTo>
                <a:cubicBezTo>
                  <a:pt x="6" y="0"/>
                  <a:pt x="0" y="6"/>
                  <a:pt x="0" y="14"/>
                </a:cubicBezTo>
                <a:cubicBezTo>
                  <a:pt x="0" y="97"/>
                  <a:pt x="0" y="97"/>
                  <a:pt x="0" y="97"/>
                </a:cubicBezTo>
                <a:cubicBezTo>
                  <a:pt x="0" y="105"/>
                  <a:pt x="6" y="111"/>
                  <a:pt x="14" y="111"/>
                </a:cubicBezTo>
                <a:cubicBezTo>
                  <a:pt x="86" y="111"/>
                  <a:pt x="86" y="111"/>
                  <a:pt x="86" y="111"/>
                </a:cubicBezTo>
                <a:cubicBezTo>
                  <a:pt x="86" y="284"/>
                  <a:pt x="86" y="284"/>
                  <a:pt x="86" y="284"/>
                </a:cubicBezTo>
                <a:cubicBezTo>
                  <a:pt x="86" y="292"/>
                  <a:pt x="92" y="298"/>
                  <a:pt x="100" y="298"/>
                </a:cubicBezTo>
                <a:cubicBezTo>
                  <a:pt x="206" y="298"/>
                  <a:pt x="206" y="298"/>
                  <a:pt x="206" y="298"/>
                </a:cubicBezTo>
                <a:cubicBezTo>
                  <a:pt x="206" y="325"/>
                  <a:pt x="206" y="325"/>
                  <a:pt x="206" y="325"/>
                </a:cubicBezTo>
                <a:cubicBezTo>
                  <a:pt x="206" y="333"/>
                  <a:pt x="213" y="339"/>
                  <a:pt x="220" y="339"/>
                </a:cubicBezTo>
                <a:cubicBezTo>
                  <a:pt x="292" y="339"/>
                  <a:pt x="292" y="339"/>
                  <a:pt x="292" y="339"/>
                </a:cubicBezTo>
                <a:cubicBezTo>
                  <a:pt x="292" y="499"/>
                  <a:pt x="292" y="499"/>
                  <a:pt x="292" y="499"/>
                </a:cubicBezTo>
                <a:cubicBezTo>
                  <a:pt x="199" y="499"/>
                  <a:pt x="199" y="499"/>
                  <a:pt x="199" y="499"/>
                </a:cubicBezTo>
                <a:cubicBezTo>
                  <a:pt x="199" y="471"/>
                  <a:pt x="199" y="471"/>
                  <a:pt x="199" y="471"/>
                </a:cubicBezTo>
                <a:cubicBezTo>
                  <a:pt x="199" y="463"/>
                  <a:pt x="193" y="457"/>
                  <a:pt x="185" y="457"/>
                </a:cubicBezTo>
                <a:cubicBezTo>
                  <a:pt x="14" y="457"/>
                  <a:pt x="14" y="457"/>
                  <a:pt x="14" y="457"/>
                </a:cubicBezTo>
                <a:cubicBezTo>
                  <a:pt x="6" y="457"/>
                  <a:pt x="0" y="463"/>
                  <a:pt x="0" y="471"/>
                </a:cubicBezTo>
                <a:cubicBezTo>
                  <a:pt x="0" y="554"/>
                  <a:pt x="0" y="554"/>
                  <a:pt x="0" y="554"/>
                </a:cubicBezTo>
                <a:cubicBezTo>
                  <a:pt x="0" y="561"/>
                  <a:pt x="6" y="568"/>
                  <a:pt x="14" y="568"/>
                </a:cubicBezTo>
                <a:cubicBezTo>
                  <a:pt x="185" y="568"/>
                  <a:pt x="185" y="568"/>
                  <a:pt x="185" y="568"/>
                </a:cubicBezTo>
                <a:cubicBezTo>
                  <a:pt x="193" y="568"/>
                  <a:pt x="199" y="561"/>
                  <a:pt x="199" y="554"/>
                </a:cubicBezTo>
                <a:cubicBezTo>
                  <a:pt x="199" y="527"/>
                  <a:pt x="199" y="527"/>
                  <a:pt x="199" y="527"/>
                </a:cubicBezTo>
                <a:cubicBezTo>
                  <a:pt x="292" y="527"/>
                  <a:pt x="292" y="527"/>
                  <a:pt x="292" y="527"/>
                </a:cubicBezTo>
                <a:cubicBezTo>
                  <a:pt x="292" y="685"/>
                  <a:pt x="292" y="685"/>
                  <a:pt x="292" y="685"/>
                </a:cubicBezTo>
                <a:cubicBezTo>
                  <a:pt x="221" y="685"/>
                  <a:pt x="221" y="685"/>
                  <a:pt x="221" y="685"/>
                </a:cubicBezTo>
                <a:cubicBezTo>
                  <a:pt x="213" y="685"/>
                  <a:pt x="207" y="692"/>
                  <a:pt x="207" y="699"/>
                </a:cubicBezTo>
                <a:cubicBezTo>
                  <a:pt x="207" y="727"/>
                  <a:pt x="207" y="727"/>
                  <a:pt x="207" y="727"/>
                </a:cubicBezTo>
                <a:cubicBezTo>
                  <a:pt x="100" y="727"/>
                  <a:pt x="100" y="727"/>
                  <a:pt x="100" y="727"/>
                </a:cubicBezTo>
                <a:cubicBezTo>
                  <a:pt x="92" y="727"/>
                  <a:pt x="86" y="733"/>
                  <a:pt x="86" y="741"/>
                </a:cubicBezTo>
                <a:cubicBezTo>
                  <a:pt x="86" y="914"/>
                  <a:pt x="86" y="914"/>
                  <a:pt x="86" y="914"/>
                </a:cubicBezTo>
                <a:cubicBezTo>
                  <a:pt x="14" y="914"/>
                  <a:pt x="14" y="914"/>
                  <a:pt x="14" y="914"/>
                </a:cubicBezTo>
                <a:cubicBezTo>
                  <a:pt x="6" y="914"/>
                  <a:pt x="0" y="920"/>
                  <a:pt x="0" y="928"/>
                </a:cubicBezTo>
                <a:cubicBezTo>
                  <a:pt x="0" y="1011"/>
                  <a:pt x="0" y="1011"/>
                  <a:pt x="0" y="1011"/>
                </a:cubicBezTo>
                <a:cubicBezTo>
                  <a:pt x="0" y="1018"/>
                  <a:pt x="6" y="1025"/>
                  <a:pt x="14" y="1025"/>
                </a:cubicBezTo>
                <a:cubicBezTo>
                  <a:pt x="185" y="1025"/>
                  <a:pt x="185" y="1025"/>
                  <a:pt x="185" y="1025"/>
                </a:cubicBezTo>
                <a:cubicBezTo>
                  <a:pt x="193" y="1025"/>
                  <a:pt x="199" y="1018"/>
                  <a:pt x="199" y="1011"/>
                </a:cubicBezTo>
                <a:cubicBezTo>
                  <a:pt x="199" y="928"/>
                  <a:pt x="199" y="928"/>
                  <a:pt x="199" y="928"/>
                </a:cubicBezTo>
                <a:cubicBezTo>
                  <a:pt x="199" y="920"/>
                  <a:pt x="193" y="914"/>
                  <a:pt x="185" y="914"/>
                </a:cubicBezTo>
                <a:cubicBezTo>
                  <a:pt x="114" y="914"/>
                  <a:pt x="114" y="914"/>
                  <a:pt x="114" y="914"/>
                </a:cubicBezTo>
                <a:cubicBezTo>
                  <a:pt x="114" y="755"/>
                  <a:pt x="114" y="755"/>
                  <a:pt x="114" y="755"/>
                </a:cubicBezTo>
                <a:cubicBezTo>
                  <a:pt x="207" y="755"/>
                  <a:pt x="207" y="755"/>
                  <a:pt x="207" y="755"/>
                </a:cubicBezTo>
                <a:cubicBezTo>
                  <a:pt x="207" y="782"/>
                  <a:pt x="207" y="782"/>
                  <a:pt x="207" y="782"/>
                </a:cubicBezTo>
                <a:cubicBezTo>
                  <a:pt x="207" y="790"/>
                  <a:pt x="213" y="796"/>
                  <a:pt x="221" y="796"/>
                </a:cubicBezTo>
                <a:cubicBezTo>
                  <a:pt x="392" y="796"/>
                  <a:pt x="392" y="796"/>
                  <a:pt x="392" y="796"/>
                </a:cubicBezTo>
                <a:cubicBezTo>
                  <a:pt x="399" y="796"/>
                  <a:pt x="406" y="790"/>
                  <a:pt x="406" y="782"/>
                </a:cubicBezTo>
                <a:cubicBezTo>
                  <a:pt x="406" y="755"/>
                  <a:pt x="406" y="755"/>
                  <a:pt x="406" y="755"/>
                </a:cubicBezTo>
                <a:cubicBezTo>
                  <a:pt x="499" y="755"/>
                  <a:pt x="499" y="755"/>
                  <a:pt x="499" y="755"/>
                </a:cubicBezTo>
                <a:cubicBezTo>
                  <a:pt x="499" y="914"/>
                  <a:pt x="499" y="914"/>
                  <a:pt x="499" y="914"/>
                </a:cubicBezTo>
                <a:cubicBezTo>
                  <a:pt x="427" y="914"/>
                  <a:pt x="427" y="914"/>
                  <a:pt x="427" y="914"/>
                </a:cubicBezTo>
                <a:cubicBezTo>
                  <a:pt x="419" y="914"/>
                  <a:pt x="413" y="920"/>
                  <a:pt x="413" y="928"/>
                </a:cubicBezTo>
                <a:cubicBezTo>
                  <a:pt x="413" y="1011"/>
                  <a:pt x="413" y="1011"/>
                  <a:pt x="413" y="1011"/>
                </a:cubicBezTo>
                <a:cubicBezTo>
                  <a:pt x="413" y="1019"/>
                  <a:pt x="419" y="1025"/>
                  <a:pt x="427" y="1025"/>
                </a:cubicBezTo>
                <a:cubicBezTo>
                  <a:pt x="598" y="1025"/>
                  <a:pt x="598" y="1025"/>
                  <a:pt x="598" y="1025"/>
                </a:cubicBezTo>
                <a:cubicBezTo>
                  <a:pt x="606" y="1025"/>
                  <a:pt x="612" y="1019"/>
                  <a:pt x="612" y="1011"/>
                </a:cubicBezTo>
                <a:cubicBezTo>
                  <a:pt x="612" y="928"/>
                  <a:pt x="612" y="928"/>
                  <a:pt x="612" y="928"/>
                </a:cubicBezTo>
                <a:cubicBezTo>
                  <a:pt x="612" y="920"/>
                  <a:pt x="606" y="914"/>
                  <a:pt x="598" y="914"/>
                </a:cubicBezTo>
                <a:cubicBezTo>
                  <a:pt x="527" y="914"/>
                  <a:pt x="527" y="914"/>
                  <a:pt x="527" y="914"/>
                </a:cubicBezTo>
                <a:cubicBezTo>
                  <a:pt x="527" y="755"/>
                  <a:pt x="527" y="755"/>
                  <a:pt x="527" y="755"/>
                </a:cubicBezTo>
                <a:cubicBezTo>
                  <a:pt x="620" y="755"/>
                  <a:pt x="620" y="755"/>
                  <a:pt x="620" y="755"/>
                </a:cubicBezTo>
                <a:cubicBezTo>
                  <a:pt x="620" y="783"/>
                  <a:pt x="620" y="783"/>
                  <a:pt x="620" y="783"/>
                </a:cubicBezTo>
                <a:cubicBezTo>
                  <a:pt x="620" y="790"/>
                  <a:pt x="626" y="797"/>
                  <a:pt x="634" y="797"/>
                </a:cubicBezTo>
                <a:cubicBezTo>
                  <a:pt x="805" y="797"/>
                  <a:pt x="805" y="797"/>
                  <a:pt x="805" y="797"/>
                </a:cubicBezTo>
                <a:cubicBezTo>
                  <a:pt x="812" y="797"/>
                  <a:pt x="819" y="790"/>
                  <a:pt x="819" y="783"/>
                </a:cubicBezTo>
                <a:cubicBezTo>
                  <a:pt x="819" y="755"/>
                  <a:pt x="819" y="755"/>
                  <a:pt x="819" y="755"/>
                </a:cubicBezTo>
                <a:cubicBezTo>
                  <a:pt x="912" y="755"/>
                  <a:pt x="912" y="755"/>
                  <a:pt x="912" y="755"/>
                </a:cubicBezTo>
                <a:cubicBezTo>
                  <a:pt x="912" y="914"/>
                  <a:pt x="912" y="914"/>
                  <a:pt x="912" y="914"/>
                </a:cubicBezTo>
                <a:cubicBezTo>
                  <a:pt x="841" y="914"/>
                  <a:pt x="841" y="914"/>
                  <a:pt x="841" y="914"/>
                </a:cubicBezTo>
                <a:cubicBezTo>
                  <a:pt x="833" y="914"/>
                  <a:pt x="827" y="920"/>
                  <a:pt x="827" y="928"/>
                </a:cubicBezTo>
                <a:cubicBezTo>
                  <a:pt x="827" y="1011"/>
                  <a:pt x="827" y="1011"/>
                  <a:pt x="827" y="1011"/>
                </a:cubicBezTo>
                <a:cubicBezTo>
                  <a:pt x="827" y="1019"/>
                  <a:pt x="833" y="1025"/>
                  <a:pt x="841" y="1025"/>
                </a:cubicBezTo>
                <a:cubicBezTo>
                  <a:pt x="1011" y="1025"/>
                  <a:pt x="1011" y="1025"/>
                  <a:pt x="1011" y="1025"/>
                </a:cubicBezTo>
                <a:cubicBezTo>
                  <a:pt x="1019" y="1025"/>
                  <a:pt x="1025" y="1019"/>
                  <a:pt x="1025" y="1011"/>
                </a:cubicBezTo>
                <a:cubicBezTo>
                  <a:pt x="1025" y="928"/>
                  <a:pt x="1025" y="928"/>
                  <a:pt x="1025" y="928"/>
                </a:cubicBezTo>
                <a:cubicBezTo>
                  <a:pt x="1025" y="920"/>
                  <a:pt x="1019" y="914"/>
                  <a:pt x="1011" y="914"/>
                </a:cubicBezTo>
                <a:close/>
                <a:moveTo>
                  <a:pt x="854" y="485"/>
                </a:moveTo>
                <a:cubicBezTo>
                  <a:pt x="997" y="485"/>
                  <a:pt x="997" y="485"/>
                  <a:pt x="997" y="485"/>
                </a:cubicBezTo>
                <a:cubicBezTo>
                  <a:pt x="997" y="540"/>
                  <a:pt x="997" y="540"/>
                  <a:pt x="997" y="540"/>
                </a:cubicBezTo>
                <a:cubicBezTo>
                  <a:pt x="854" y="540"/>
                  <a:pt x="854" y="540"/>
                  <a:pt x="854" y="540"/>
                </a:cubicBezTo>
                <a:lnTo>
                  <a:pt x="854" y="485"/>
                </a:lnTo>
                <a:close/>
                <a:moveTo>
                  <a:pt x="854" y="28"/>
                </a:moveTo>
                <a:cubicBezTo>
                  <a:pt x="997" y="28"/>
                  <a:pt x="997" y="28"/>
                  <a:pt x="997" y="28"/>
                </a:cubicBezTo>
                <a:cubicBezTo>
                  <a:pt x="997" y="83"/>
                  <a:pt x="997" y="83"/>
                  <a:pt x="997" y="83"/>
                </a:cubicBezTo>
                <a:cubicBezTo>
                  <a:pt x="854" y="83"/>
                  <a:pt x="854" y="83"/>
                  <a:pt x="854" y="83"/>
                </a:cubicBezTo>
                <a:lnTo>
                  <a:pt x="854" y="28"/>
                </a:lnTo>
                <a:close/>
                <a:moveTo>
                  <a:pt x="441" y="28"/>
                </a:moveTo>
                <a:cubicBezTo>
                  <a:pt x="584" y="28"/>
                  <a:pt x="584" y="28"/>
                  <a:pt x="584" y="28"/>
                </a:cubicBezTo>
                <a:cubicBezTo>
                  <a:pt x="584" y="83"/>
                  <a:pt x="584" y="83"/>
                  <a:pt x="584" y="83"/>
                </a:cubicBezTo>
                <a:cubicBezTo>
                  <a:pt x="441" y="83"/>
                  <a:pt x="441" y="83"/>
                  <a:pt x="441" y="83"/>
                </a:cubicBezTo>
                <a:lnTo>
                  <a:pt x="441" y="28"/>
                </a:lnTo>
                <a:close/>
                <a:moveTo>
                  <a:pt x="28" y="28"/>
                </a:moveTo>
                <a:cubicBezTo>
                  <a:pt x="171" y="28"/>
                  <a:pt x="171" y="28"/>
                  <a:pt x="171" y="28"/>
                </a:cubicBezTo>
                <a:cubicBezTo>
                  <a:pt x="171" y="83"/>
                  <a:pt x="171" y="83"/>
                  <a:pt x="171" y="83"/>
                </a:cubicBezTo>
                <a:cubicBezTo>
                  <a:pt x="28" y="83"/>
                  <a:pt x="28" y="83"/>
                  <a:pt x="28" y="83"/>
                </a:cubicBezTo>
                <a:lnTo>
                  <a:pt x="28" y="28"/>
                </a:lnTo>
                <a:close/>
                <a:moveTo>
                  <a:pt x="171" y="540"/>
                </a:moveTo>
                <a:cubicBezTo>
                  <a:pt x="28" y="540"/>
                  <a:pt x="28" y="540"/>
                  <a:pt x="28" y="540"/>
                </a:cubicBezTo>
                <a:cubicBezTo>
                  <a:pt x="28" y="485"/>
                  <a:pt x="28" y="485"/>
                  <a:pt x="28" y="485"/>
                </a:cubicBezTo>
                <a:cubicBezTo>
                  <a:pt x="171" y="485"/>
                  <a:pt x="171" y="485"/>
                  <a:pt x="171" y="485"/>
                </a:cubicBezTo>
                <a:lnTo>
                  <a:pt x="171" y="540"/>
                </a:lnTo>
                <a:close/>
                <a:moveTo>
                  <a:pt x="171" y="997"/>
                </a:moveTo>
                <a:cubicBezTo>
                  <a:pt x="28" y="997"/>
                  <a:pt x="28" y="997"/>
                  <a:pt x="28" y="997"/>
                </a:cubicBezTo>
                <a:cubicBezTo>
                  <a:pt x="28" y="942"/>
                  <a:pt x="28" y="942"/>
                  <a:pt x="28" y="942"/>
                </a:cubicBezTo>
                <a:cubicBezTo>
                  <a:pt x="171" y="942"/>
                  <a:pt x="171" y="942"/>
                  <a:pt x="171" y="942"/>
                </a:cubicBezTo>
                <a:lnTo>
                  <a:pt x="171" y="997"/>
                </a:lnTo>
                <a:close/>
                <a:moveTo>
                  <a:pt x="584" y="997"/>
                </a:moveTo>
                <a:cubicBezTo>
                  <a:pt x="441" y="997"/>
                  <a:pt x="441" y="997"/>
                  <a:pt x="441" y="997"/>
                </a:cubicBezTo>
                <a:cubicBezTo>
                  <a:pt x="441" y="942"/>
                  <a:pt x="441" y="942"/>
                  <a:pt x="441" y="942"/>
                </a:cubicBezTo>
                <a:cubicBezTo>
                  <a:pt x="584" y="942"/>
                  <a:pt x="584" y="942"/>
                  <a:pt x="584" y="942"/>
                </a:cubicBezTo>
                <a:lnTo>
                  <a:pt x="584" y="997"/>
                </a:lnTo>
                <a:close/>
                <a:moveTo>
                  <a:pt x="648" y="256"/>
                </a:moveTo>
                <a:cubicBezTo>
                  <a:pt x="790" y="256"/>
                  <a:pt x="790" y="256"/>
                  <a:pt x="790" y="256"/>
                </a:cubicBezTo>
                <a:cubicBezTo>
                  <a:pt x="790" y="311"/>
                  <a:pt x="790" y="311"/>
                  <a:pt x="790" y="311"/>
                </a:cubicBezTo>
                <a:cubicBezTo>
                  <a:pt x="648" y="311"/>
                  <a:pt x="648" y="311"/>
                  <a:pt x="648" y="311"/>
                </a:cubicBezTo>
                <a:lnTo>
                  <a:pt x="648" y="256"/>
                </a:lnTo>
                <a:close/>
                <a:moveTo>
                  <a:pt x="620" y="298"/>
                </a:moveTo>
                <a:cubicBezTo>
                  <a:pt x="620" y="325"/>
                  <a:pt x="620" y="325"/>
                  <a:pt x="620" y="325"/>
                </a:cubicBezTo>
                <a:cubicBezTo>
                  <a:pt x="620" y="333"/>
                  <a:pt x="626" y="339"/>
                  <a:pt x="634" y="339"/>
                </a:cubicBezTo>
                <a:cubicBezTo>
                  <a:pt x="705" y="339"/>
                  <a:pt x="705" y="339"/>
                  <a:pt x="705" y="339"/>
                </a:cubicBezTo>
                <a:cubicBezTo>
                  <a:pt x="705" y="499"/>
                  <a:pt x="705" y="499"/>
                  <a:pt x="705" y="499"/>
                </a:cubicBezTo>
                <a:cubicBezTo>
                  <a:pt x="612" y="499"/>
                  <a:pt x="612" y="499"/>
                  <a:pt x="612" y="499"/>
                </a:cubicBezTo>
                <a:cubicBezTo>
                  <a:pt x="612" y="471"/>
                  <a:pt x="612" y="471"/>
                  <a:pt x="612" y="471"/>
                </a:cubicBezTo>
                <a:cubicBezTo>
                  <a:pt x="612" y="463"/>
                  <a:pt x="606" y="457"/>
                  <a:pt x="598" y="457"/>
                </a:cubicBezTo>
                <a:cubicBezTo>
                  <a:pt x="527" y="457"/>
                  <a:pt x="527" y="457"/>
                  <a:pt x="527" y="457"/>
                </a:cubicBezTo>
                <a:cubicBezTo>
                  <a:pt x="527" y="298"/>
                  <a:pt x="527" y="298"/>
                  <a:pt x="527" y="298"/>
                </a:cubicBezTo>
                <a:lnTo>
                  <a:pt x="620" y="298"/>
                </a:lnTo>
                <a:close/>
                <a:moveTo>
                  <a:pt x="441" y="540"/>
                </a:moveTo>
                <a:cubicBezTo>
                  <a:pt x="441" y="485"/>
                  <a:pt x="441" y="485"/>
                  <a:pt x="441" y="485"/>
                </a:cubicBezTo>
                <a:cubicBezTo>
                  <a:pt x="584" y="485"/>
                  <a:pt x="584" y="485"/>
                  <a:pt x="584" y="485"/>
                </a:cubicBezTo>
                <a:cubicBezTo>
                  <a:pt x="584" y="540"/>
                  <a:pt x="584" y="540"/>
                  <a:pt x="584" y="540"/>
                </a:cubicBezTo>
                <a:lnTo>
                  <a:pt x="441" y="540"/>
                </a:lnTo>
                <a:close/>
                <a:moveTo>
                  <a:pt x="234" y="256"/>
                </a:moveTo>
                <a:cubicBezTo>
                  <a:pt x="377" y="256"/>
                  <a:pt x="377" y="256"/>
                  <a:pt x="377" y="256"/>
                </a:cubicBezTo>
                <a:cubicBezTo>
                  <a:pt x="377" y="311"/>
                  <a:pt x="377" y="311"/>
                  <a:pt x="377" y="311"/>
                </a:cubicBezTo>
                <a:cubicBezTo>
                  <a:pt x="234" y="311"/>
                  <a:pt x="234" y="311"/>
                  <a:pt x="234" y="311"/>
                </a:cubicBezTo>
                <a:lnTo>
                  <a:pt x="234" y="256"/>
                </a:lnTo>
                <a:close/>
                <a:moveTo>
                  <a:pt x="320" y="339"/>
                </a:moveTo>
                <a:cubicBezTo>
                  <a:pt x="391" y="339"/>
                  <a:pt x="391" y="339"/>
                  <a:pt x="391" y="339"/>
                </a:cubicBezTo>
                <a:cubicBezTo>
                  <a:pt x="399" y="339"/>
                  <a:pt x="405" y="333"/>
                  <a:pt x="405" y="325"/>
                </a:cubicBezTo>
                <a:cubicBezTo>
                  <a:pt x="405" y="298"/>
                  <a:pt x="405" y="298"/>
                  <a:pt x="405" y="298"/>
                </a:cubicBezTo>
                <a:cubicBezTo>
                  <a:pt x="499" y="298"/>
                  <a:pt x="499" y="298"/>
                  <a:pt x="499" y="298"/>
                </a:cubicBezTo>
                <a:cubicBezTo>
                  <a:pt x="499" y="457"/>
                  <a:pt x="499" y="457"/>
                  <a:pt x="499" y="457"/>
                </a:cubicBezTo>
                <a:cubicBezTo>
                  <a:pt x="427" y="457"/>
                  <a:pt x="427" y="457"/>
                  <a:pt x="427" y="457"/>
                </a:cubicBezTo>
                <a:cubicBezTo>
                  <a:pt x="419" y="457"/>
                  <a:pt x="413" y="463"/>
                  <a:pt x="413" y="471"/>
                </a:cubicBezTo>
                <a:cubicBezTo>
                  <a:pt x="413" y="499"/>
                  <a:pt x="413" y="499"/>
                  <a:pt x="413" y="499"/>
                </a:cubicBezTo>
                <a:cubicBezTo>
                  <a:pt x="320" y="499"/>
                  <a:pt x="320" y="499"/>
                  <a:pt x="320" y="499"/>
                </a:cubicBezTo>
                <a:lnTo>
                  <a:pt x="320" y="339"/>
                </a:lnTo>
                <a:close/>
                <a:moveTo>
                  <a:pt x="378" y="768"/>
                </a:moveTo>
                <a:cubicBezTo>
                  <a:pt x="235" y="768"/>
                  <a:pt x="235" y="768"/>
                  <a:pt x="235" y="768"/>
                </a:cubicBezTo>
                <a:cubicBezTo>
                  <a:pt x="235" y="713"/>
                  <a:pt x="235" y="713"/>
                  <a:pt x="235" y="713"/>
                </a:cubicBezTo>
                <a:cubicBezTo>
                  <a:pt x="378" y="713"/>
                  <a:pt x="378" y="713"/>
                  <a:pt x="378" y="713"/>
                </a:cubicBezTo>
                <a:lnTo>
                  <a:pt x="378" y="768"/>
                </a:lnTo>
                <a:close/>
                <a:moveTo>
                  <a:pt x="406" y="727"/>
                </a:moveTo>
                <a:cubicBezTo>
                  <a:pt x="406" y="699"/>
                  <a:pt x="406" y="699"/>
                  <a:pt x="406" y="699"/>
                </a:cubicBezTo>
                <a:cubicBezTo>
                  <a:pt x="406" y="692"/>
                  <a:pt x="399" y="685"/>
                  <a:pt x="392" y="685"/>
                </a:cubicBezTo>
                <a:cubicBezTo>
                  <a:pt x="320" y="685"/>
                  <a:pt x="320" y="685"/>
                  <a:pt x="320" y="685"/>
                </a:cubicBezTo>
                <a:cubicBezTo>
                  <a:pt x="320" y="527"/>
                  <a:pt x="320" y="527"/>
                  <a:pt x="320" y="527"/>
                </a:cubicBezTo>
                <a:cubicBezTo>
                  <a:pt x="413" y="527"/>
                  <a:pt x="413" y="527"/>
                  <a:pt x="413" y="527"/>
                </a:cubicBezTo>
                <a:cubicBezTo>
                  <a:pt x="413" y="554"/>
                  <a:pt x="413" y="554"/>
                  <a:pt x="413" y="554"/>
                </a:cubicBezTo>
                <a:cubicBezTo>
                  <a:pt x="413" y="562"/>
                  <a:pt x="419" y="568"/>
                  <a:pt x="427" y="568"/>
                </a:cubicBezTo>
                <a:cubicBezTo>
                  <a:pt x="499" y="568"/>
                  <a:pt x="499" y="568"/>
                  <a:pt x="499" y="568"/>
                </a:cubicBezTo>
                <a:cubicBezTo>
                  <a:pt x="499" y="727"/>
                  <a:pt x="499" y="727"/>
                  <a:pt x="499" y="727"/>
                </a:cubicBezTo>
                <a:lnTo>
                  <a:pt x="406" y="727"/>
                </a:lnTo>
                <a:close/>
                <a:moveTo>
                  <a:pt x="620" y="699"/>
                </a:moveTo>
                <a:cubicBezTo>
                  <a:pt x="620" y="727"/>
                  <a:pt x="620" y="727"/>
                  <a:pt x="620" y="727"/>
                </a:cubicBezTo>
                <a:cubicBezTo>
                  <a:pt x="527" y="727"/>
                  <a:pt x="527" y="727"/>
                  <a:pt x="527" y="727"/>
                </a:cubicBezTo>
                <a:cubicBezTo>
                  <a:pt x="527" y="568"/>
                  <a:pt x="527" y="568"/>
                  <a:pt x="527" y="568"/>
                </a:cubicBezTo>
                <a:cubicBezTo>
                  <a:pt x="598" y="568"/>
                  <a:pt x="598" y="568"/>
                  <a:pt x="598" y="568"/>
                </a:cubicBezTo>
                <a:cubicBezTo>
                  <a:pt x="606" y="568"/>
                  <a:pt x="612" y="562"/>
                  <a:pt x="612" y="554"/>
                </a:cubicBezTo>
                <a:cubicBezTo>
                  <a:pt x="612" y="527"/>
                  <a:pt x="612" y="527"/>
                  <a:pt x="612" y="527"/>
                </a:cubicBezTo>
                <a:cubicBezTo>
                  <a:pt x="705" y="527"/>
                  <a:pt x="705" y="527"/>
                  <a:pt x="705" y="527"/>
                </a:cubicBezTo>
                <a:cubicBezTo>
                  <a:pt x="705" y="685"/>
                  <a:pt x="705" y="685"/>
                  <a:pt x="705" y="685"/>
                </a:cubicBezTo>
                <a:cubicBezTo>
                  <a:pt x="634" y="685"/>
                  <a:pt x="634" y="685"/>
                  <a:pt x="634" y="685"/>
                </a:cubicBezTo>
                <a:cubicBezTo>
                  <a:pt x="626" y="685"/>
                  <a:pt x="620" y="692"/>
                  <a:pt x="620" y="699"/>
                </a:cubicBezTo>
                <a:close/>
                <a:moveTo>
                  <a:pt x="791" y="769"/>
                </a:moveTo>
                <a:cubicBezTo>
                  <a:pt x="648" y="769"/>
                  <a:pt x="648" y="769"/>
                  <a:pt x="648" y="769"/>
                </a:cubicBezTo>
                <a:cubicBezTo>
                  <a:pt x="648" y="713"/>
                  <a:pt x="648" y="713"/>
                  <a:pt x="648" y="713"/>
                </a:cubicBezTo>
                <a:cubicBezTo>
                  <a:pt x="791" y="713"/>
                  <a:pt x="791" y="713"/>
                  <a:pt x="791" y="713"/>
                </a:cubicBezTo>
                <a:lnTo>
                  <a:pt x="791" y="769"/>
                </a:lnTo>
                <a:close/>
                <a:moveTo>
                  <a:pt x="997" y="997"/>
                </a:moveTo>
                <a:cubicBezTo>
                  <a:pt x="855" y="997"/>
                  <a:pt x="855" y="997"/>
                  <a:pt x="855" y="997"/>
                </a:cubicBezTo>
                <a:cubicBezTo>
                  <a:pt x="855" y="942"/>
                  <a:pt x="855" y="942"/>
                  <a:pt x="855" y="942"/>
                </a:cubicBezTo>
                <a:cubicBezTo>
                  <a:pt x="997" y="942"/>
                  <a:pt x="997" y="942"/>
                  <a:pt x="997" y="942"/>
                </a:cubicBezTo>
                <a:lnTo>
                  <a:pt x="997" y="997"/>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15" name="Dekorelement">
            <a:extLst>
              <a:ext uri="{FF2B5EF4-FFF2-40B4-BE49-F238E27FC236}">
                <a16:creationId xmlns:a16="http://schemas.microsoft.com/office/drawing/2014/main" id="{54D664C7-A4FA-FA44-B34D-A21E5C0AA671}"/>
              </a:ext>
            </a:extLst>
          </p:cNvPr>
          <p:cNvSpPr>
            <a:spLocks noGrp="1"/>
          </p:cNvSpPr>
          <p:nvPr/>
        </p:nvSpPr>
        <p:spPr bwMode="gray">
          <a:xfrm>
            <a:off x="-1" y="5371200"/>
            <a:ext cx="432000" cy="936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18" name="Text">
            <a:extLst>
              <a:ext uri="{FF2B5EF4-FFF2-40B4-BE49-F238E27FC236}">
                <a16:creationId xmlns:a16="http://schemas.microsoft.com/office/drawing/2014/main" id="{1FD4BD04-C989-184C-8E7A-86837F8BDAB5}"/>
              </a:ext>
            </a:extLst>
          </p:cNvPr>
          <p:cNvSpPr>
            <a:spLocks noGrp="1"/>
          </p:cNvSpPr>
          <p:nvPr/>
        </p:nvSpPr>
        <p:spPr bwMode="gray">
          <a:xfrm>
            <a:off x="4563000" y="1512000"/>
            <a:ext cx="72288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Wir sind keine</a:t>
            </a:r>
            <a:br>
              <a:rPr lang="de-DE">
                <a:latin typeface="Arial" panose="020B0604020202020204" pitchFamily="34" charset="0"/>
              </a:rPr>
            </a:br>
            <a:r>
              <a:rPr lang="de-DE">
                <a:latin typeface="Arial" panose="020B0604020202020204" pitchFamily="34" charset="0"/>
              </a:rPr>
              <a:t>Generalisten. Wir sind</a:t>
            </a:r>
            <a:br>
              <a:rPr lang="de-DE">
                <a:latin typeface="Arial" panose="020B0604020202020204" pitchFamily="34" charset="0"/>
              </a:rPr>
            </a:br>
            <a:r>
              <a:rPr lang="de-DE">
                <a:latin typeface="Arial" panose="020B0604020202020204" pitchFamily="34" charset="0"/>
              </a:rPr>
              <a:t>Experten.</a:t>
            </a:r>
          </a:p>
        </p:txBody>
      </p:sp>
      <p:sp>
        <p:nvSpPr>
          <p:cNvPr id="16" name="Text 1">
            <a:extLst>
              <a:ext uri="{FF2B5EF4-FFF2-40B4-BE49-F238E27FC236}">
                <a16:creationId xmlns:a16="http://schemas.microsoft.com/office/drawing/2014/main" id="{22FCB913-8770-CF48-93B6-D32740993C7C}"/>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3483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D23407-AA77-6049-BB51-D2A05EC8A945}"/>
              </a:ext>
            </a:extLst>
          </p:cNvPr>
          <p:cNvSpPr>
            <a:spLocks noGrp="1"/>
          </p:cNvSpPr>
          <p:nvPr>
            <p:ph sz="half" idx="15"/>
          </p:nvPr>
        </p:nvSpPr>
        <p:spPr/>
        <p:txBody>
          <a:bodyPr/>
          <a:lstStyle/>
          <a:p>
            <a:r>
              <a:rPr lang="de-DE" sz="3200"/>
              <a:t>DIES IST EINE</a:t>
            </a:r>
            <a:br>
              <a:rPr lang="de-DE" sz="3200"/>
            </a:br>
            <a:r>
              <a:rPr lang="de-DE" sz="3200"/>
              <a:t>MEHRZEILIGE AUSSAGE, WELCHE</a:t>
            </a:r>
            <a:br>
              <a:rPr lang="de-DE" sz="3200"/>
            </a:br>
            <a:r>
              <a:rPr lang="de-DE" sz="3600" b="1"/>
              <a:t>IN VERSALIEN </a:t>
            </a:r>
            <a:r>
              <a:rPr lang="de-DE" sz="3200"/>
              <a:t>GESCHRIEBEN WIRD.</a:t>
            </a:r>
          </a:p>
          <a:p>
            <a:endParaRPr lang="de-DE" sz="3200"/>
          </a:p>
        </p:txBody>
      </p:sp>
      <p:sp>
        <p:nvSpPr>
          <p:cNvPr id="4" name="Content Placeholder 3">
            <a:extLst>
              <a:ext uri="{FF2B5EF4-FFF2-40B4-BE49-F238E27FC236}">
                <a16:creationId xmlns:a16="http://schemas.microsoft.com/office/drawing/2014/main" id="{09EBC530-4410-0044-AAB4-27F242153D87}"/>
              </a:ext>
            </a:extLst>
          </p:cNvPr>
          <p:cNvSpPr>
            <a:spLocks noGrp="1"/>
          </p:cNvSpPr>
          <p:nvPr>
            <p:ph sz="half" idx="14"/>
          </p:nvPr>
        </p:nvSpPr>
        <p:spPr>
          <a:xfrm>
            <a:off x="4564800" y="2551066"/>
            <a:ext cx="7227000" cy="3100934"/>
          </a:xfrm>
        </p:spPr>
        <p:txBody>
          <a:bodyPr/>
          <a:lstStyle/>
          <a:p>
            <a:r>
              <a:rPr lang="de-DE"/>
              <a:t>Dieser Text soll demonstrieren, wie Ihr eigener Text dargestellt</a:t>
            </a:r>
            <a:br>
              <a:rPr lang="de-DE"/>
            </a:br>
            <a:r>
              <a:rPr lang="de-DE"/>
              <a:t>wird, wenn Sie den Text ersetzen. Dies ist ein Platzhaltertext. Der </a:t>
            </a:r>
            <a:br>
              <a:rPr lang="de-DE"/>
            </a:br>
            <a:r>
              <a:rPr lang="de-DE"/>
              <a:t>Text, den Sie eingeben, behält den Stil und die Formatierung des Platzhaltertexts.</a:t>
            </a:r>
          </a:p>
        </p:txBody>
      </p:sp>
      <p:sp>
        <p:nvSpPr>
          <p:cNvPr id="5" name="Footer Placeholder 4">
            <a:extLst>
              <a:ext uri="{FF2B5EF4-FFF2-40B4-BE49-F238E27FC236}">
                <a16:creationId xmlns:a16="http://schemas.microsoft.com/office/drawing/2014/main" id="{4993E510-77F5-7741-901D-316009123EC6}"/>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F6BDAC38-7631-9544-A4C8-C5635416CB33}"/>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0CE88E70-2A0B-C142-B7E4-36614236B5E1}"/>
              </a:ext>
            </a:extLst>
          </p:cNvPr>
          <p:cNvSpPr>
            <a:spLocks noGrp="1"/>
          </p:cNvSpPr>
          <p:nvPr>
            <p:ph type="sldNum" sz="quarter" idx="12"/>
          </p:nvPr>
        </p:nvSpPr>
        <p:spPr/>
        <p:txBody>
          <a:bodyPr/>
          <a:lstStyle/>
          <a:p>
            <a:fld id="{02CEFE82-39F2-4F47-8A0C-D5AB3496FA5C}" type="slidenum">
              <a:rPr lang="de-DE" noProof="0" smtClean="0"/>
              <a:t>33</a:t>
            </a:fld>
            <a:endParaRPr lang="de-DE" noProof="0"/>
          </a:p>
        </p:txBody>
      </p:sp>
      <p:sp>
        <p:nvSpPr>
          <p:cNvPr id="2" name="Title 1">
            <a:extLst>
              <a:ext uri="{FF2B5EF4-FFF2-40B4-BE49-F238E27FC236}">
                <a16:creationId xmlns:a16="http://schemas.microsoft.com/office/drawing/2014/main" id="{25FCBFE8-CDAA-DB44-A422-0F9DC0F895FA}"/>
              </a:ext>
            </a:extLst>
          </p:cNvPr>
          <p:cNvSpPr>
            <a:spLocks noGrp="1"/>
          </p:cNvSpPr>
          <p:nvPr>
            <p:ph type="title"/>
          </p:nvPr>
        </p:nvSpPr>
        <p:spPr>
          <a:xfrm>
            <a:off x="755998" y="468000"/>
            <a:ext cx="11037600" cy="332399"/>
          </a:xfrm>
        </p:spPr>
        <p:txBody>
          <a:bodyPr/>
          <a:lstStyle/>
          <a:p>
            <a:r>
              <a:rPr lang="de-DE"/>
              <a:t>Beispielfolie mit Text</a:t>
            </a:r>
          </a:p>
        </p:txBody>
      </p:sp>
      <p:sp>
        <p:nvSpPr>
          <p:cNvPr id="14" name="Text">
            <a:extLst>
              <a:ext uri="{FF2B5EF4-FFF2-40B4-BE49-F238E27FC236}">
                <a16:creationId xmlns:a16="http://schemas.microsoft.com/office/drawing/2014/main" id="{FA4F362E-2008-4B4D-BA23-9965D3418A6B}"/>
              </a:ext>
            </a:extLst>
          </p:cNvPr>
          <p:cNvSpPr>
            <a:spLocks noGrp="1"/>
          </p:cNvSpPr>
          <p:nvPr/>
        </p:nvSpPr>
        <p:spPr bwMode="gray">
          <a:xfrm>
            <a:off x="4563000" y="1512000"/>
            <a:ext cx="72288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eine Überschrift eingeben.</a:t>
            </a:r>
          </a:p>
        </p:txBody>
      </p:sp>
      <p:grpSp>
        <p:nvGrpSpPr>
          <p:cNvPr id="16" name="Illustration">
            <a:extLst>
              <a:ext uri="{FF2B5EF4-FFF2-40B4-BE49-F238E27FC236}">
                <a16:creationId xmlns:a16="http://schemas.microsoft.com/office/drawing/2014/main" id="{F605C87C-8983-554A-BA82-42744C59D9F1}"/>
              </a:ext>
            </a:extLst>
          </p:cNvPr>
          <p:cNvGrpSpPr>
            <a:grpSpLocks noChangeAspect="1"/>
          </p:cNvGrpSpPr>
          <p:nvPr/>
        </p:nvGrpSpPr>
        <p:grpSpPr bwMode="gray">
          <a:xfrm>
            <a:off x="10302831" y="-1887582"/>
            <a:ext cx="3775163" cy="3775163"/>
            <a:chOff x="2523" y="842"/>
            <a:chExt cx="2636" cy="2636"/>
          </a:xfrm>
          <a:solidFill>
            <a:schemeClr val="accent1"/>
          </a:solidFill>
        </p:grpSpPr>
        <p:sp>
          <p:nvSpPr>
            <p:cNvPr id="17" name="Freeform">
              <a:extLst>
                <a:ext uri="{FF2B5EF4-FFF2-40B4-BE49-F238E27FC236}">
                  <a16:creationId xmlns:a16="http://schemas.microsoft.com/office/drawing/2014/main" id="{4A51EEE3-5B95-FA4D-80D0-B9D7A69DA481}"/>
                </a:ext>
              </a:extLst>
            </p:cNvPr>
            <p:cNvSpPr>
              <a:spLocks noEditPoints="1"/>
            </p:cNvSpPr>
            <p:nvPr/>
          </p:nvSpPr>
          <p:spPr bwMode="gray">
            <a:xfrm>
              <a:off x="3669" y="1988"/>
              <a:ext cx="344" cy="344"/>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18 h 146"/>
                <a:gd name="T12" fmla="*/ 28 w 146"/>
                <a:gd name="T13" fmla="*/ 73 h 146"/>
                <a:gd name="T14" fmla="*/ 73 w 146"/>
                <a:gd name="T15" fmla="*/ 28 h 146"/>
                <a:gd name="T16" fmla="*/ 118 w 146"/>
                <a:gd name="T17" fmla="*/ 73 h 146"/>
                <a:gd name="T18" fmla="*/ 73 w 146"/>
                <a:gd name="T19"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73" y="0"/>
                  </a:moveTo>
                  <a:cubicBezTo>
                    <a:pt x="33" y="0"/>
                    <a:pt x="0" y="33"/>
                    <a:pt x="0" y="73"/>
                  </a:cubicBezTo>
                  <a:cubicBezTo>
                    <a:pt x="0" y="113"/>
                    <a:pt x="33" y="146"/>
                    <a:pt x="73" y="146"/>
                  </a:cubicBezTo>
                  <a:cubicBezTo>
                    <a:pt x="113" y="146"/>
                    <a:pt x="146" y="113"/>
                    <a:pt x="146" y="73"/>
                  </a:cubicBezTo>
                  <a:cubicBezTo>
                    <a:pt x="146" y="33"/>
                    <a:pt x="113" y="0"/>
                    <a:pt x="73" y="0"/>
                  </a:cubicBezTo>
                  <a:close/>
                  <a:moveTo>
                    <a:pt x="73" y="118"/>
                  </a:moveTo>
                  <a:cubicBezTo>
                    <a:pt x="48" y="118"/>
                    <a:pt x="28" y="98"/>
                    <a:pt x="28" y="73"/>
                  </a:cubicBezTo>
                  <a:cubicBezTo>
                    <a:pt x="28" y="48"/>
                    <a:pt x="48" y="28"/>
                    <a:pt x="73" y="28"/>
                  </a:cubicBezTo>
                  <a:cubicBezTo>
                    <a:pt x="98" y="28"/>
                    <a:pt x="118" y="48"/>
                    <a:pt x="118" y="73"/>
                  </a:cubicBezTo>
                  <a:cubicBezTo>
                    <a:pt x="118" y="98"/>
                    <a:pt x="98" y="118"/>
                    <a:pt x="7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18" name="Freeform">
              <a:extLst>
                <a:ext uri="{FF2B5EF4-FFF2-40B4-BE49-F238E27FC236}">
                  <a16:creationId xmlns:a16="http://schemas.microsoft.com/office/drawing/2014/main" id="{69F8D206-D3BD-F44E-9D64-75486CD9973D}"/>
                </a:ext>
              </a:extLst>
            </p:cNvPr>
            <p:cNvSpPr>
              <a:spLocks noEditPoints="1"/>
            </p:cNvSpPr>
            <p:nvPr/>
          </p:nvSpPr>
          <p:spPr bwMode="gray">
            <a:xfrm>
              <a:off x="3142" y="1461"/>
              <a:ext cx="1398" cy="1398"/>
            </a:xfrm>
            <a:custGeom>
              <a:avLst/>
              <a:gdLst>
                <a:gd name="T0" fmla="*/ 592 w 592"/>
                <a:gd name="T1" fmla="*/ 296 h 592"/>
                <a:gd name="T2" fmla="*/ 578 w 592"/>
                <a:gd name="T3" fmla="*/ 282 h 592"/>
                <a:gd name="T4" fmla="*/ 499 w 592"/>
                <a:gd name="T5" fmla="*/ 282 h 592"/>
                <a:gd name="T6" fmla="*/ 450 w 592"/>
                <a:gd name="T7" fmla="*/ 162 h 592"/>
                <a:gd name="T8" fmla="*/ 505 w 592"/>
                <a:gd name="T9" fmla="*/ 107 h 592"/>
                <a:gd name="T10" fmla="*/ 505 w 592"/>
                <a:gd name="T11" fmla="*/ 87 h 592"/>
                <a:gd name="T12" fmla="*/ 485 w 592"/>
                <a:gd name="T13" fmla="*/ 87 h 592"/>
                <a:gd name="T14" fmla="*/ 430 w 592"/>
                <a:gd name="T15" fmla="*/ 142 h 592"/>
                <a:gd name="T16" fmla="*/ 310 w 592"/>
                <a:gd name="T17" fmla="*/ 93 h 592"/>
                <a:gd name="T18" fmla="*/ 310 w 592"/>
                <a:gd name="T19" fmla="*/ 14 h 592"/>
                <a:gd name="T20" fmla="*/ 296 w 592"/>
                <a:gd name="T21" fmla="*/ 0 h 592"/>
                <a:gd name="T22" fmla="*/ 282 w 592"/>
                <a:gd name="T23" fmla="*/ 14 h 592"/>
                <a:gd name="T24" fmla="*/ 282 w 592"/>
                <a:gd name="T25" fmla="*/ 93 h 592"/>
                <a:gd name="T26" fmla="*/ 162 w 592"/>
                <a:gd name="T27" fmla="*/ 142 h 592"/>
                <a:gd name="T28" fmla="*/ 107 w 592"/>
                <a:gd name="T29" fmla="*/ 87 h 592"/>
                <a:gd name="T30" fmla="*/ 87 w 592"/>
                <a:gd name="T31" fmla="*/ 87 h 592"/>
                <a:gd name="T32" fmla="*/ 87 w 592"/>
                <a:gd name="T33" fmla="*/ 107 h 592"/>
                <a:gd name="T34" fmla="*/ 142 w 592"/>
                <a:gd name="T35" fmla="*/ 162 h 592"/>
                <a:gd name="T36" fmla="*/ 93 w 592"/>
                <a:gd name="T37" fmla="*/ 282 h 592"/>
                <a:gd name="T38" fmla="*/ 14 w 592"/>
                <a:gd name="T39" fmla="*/ 282 h 592"/>
                <a:gd name="T40" fmla="*/ 0 w 592"/>
                <a:gd name="T41" fmla="*/ 296 h 592"/>
                <a:gd name="T42" fmla="*/ 14 w 592"/>
                <a:gd name="T43" fmla="*/ 310 h 592"/>
                <a:gd name="T44" fmla="*/ 93 w 592"/>
                <a:gd name="T45" fmla="*/ 310 h 592"/>
                <a:gd name="T46" fmla="*/ 142 w 592"/>
                <a:gd name="T47" fmla="*/ 430 h 592"/>
                <a:gd name="T48" fmla="*/ 87 w 592"/>
                <a:gd name="T49" fmla="*/ 485 h 592"/>
                <a:gd name="T50" fmla="*/ 87 w 592"/>
                <a:gd name="T51" fmla="*/ 505 h 592"/>
                <a:gd name="T52" fmla="*/ 97 w 592"/>
                <a:gd name="T53" fmla="*/ 509 h 592"/>
                <a:gd name="T54" fmla="*/ 107 w 592"/>
                <a:gd name="T55" fmla="*/ 505 h 592"/>
                <a:gd name="T56" fmla="*/ 162 w 592"/>
                <a:gd name="T57" fmla="*/ 450 h 592"/>
                <a:gd name="T58" fmla="*/ 282 w 592"/>
                <a:gd name="T59" fmla="*/ 499 h 592"/>
                <a:gd name="T60" fmla="*/ 282 w 592"/>
                <a:gd name="T61" fmla="*/ 578 h 592"/>
                <a:gd name="T62" fmla="*/ 296 w 592"/>
                <a:gd name="T63" fmla="*/ 592 h 592"/>
                <a:gd name="T64" fmla="*/ 310 w 592"/>
                <a:gd name="T65" fmla="*/ 578 h 592"/>
                <a:gd name="T66" fmla="*/ 310 w 592"/>
                <a:gd name="T67" fmla="*/ 499 h 592"/>
                <a:gd name="T68" fmla="*/ 430 w 592"/>
                <a:gd name="T69" fmla="*/ 450 h 592"/>
                <a:gd name="T70" fmla="*/ 485 w 592"/>
                <a:gd name="T71" fmla="*/ 505 h 592"/>
                <a:gd name="T72" fmla="*/ 495 w 592"/>
                <a:gd name="T73" fmla="*/ 509 h 592"/>
                <a:gd name="T74" fmla="*/ 505 w 592"/>
                <a:gd name="T75" fmla="*/ 505 h 592"/>
                <a:gd name="T76" fmla="*/ 505 w 592"/>
                <a:gd name="T77" fmla="*/ 485 h 592"/>
                <a:gd name="T78" fmla="*/ 450 w 592"/>
                <a:gd name="T79" fmla="*/ 430 h 592"/>
                <a:gd name="T80" fmla="*/ 499 w 592"/>
                <a:gd name="T81" fmla="*/ 310 h 592"/>
                <a:gd name="T82" fmla="*/ 578 w 592"/>
                <a:gd name="T83" fmla="*/ 310 h 592"/>
                <a:gd name="T84" fmla="*/ 592 w 592"/>
                <a:gd name="T85" fmla="*/ 296 h 592"/>
                <a:gd name="T86" fmla="*/ 296 w 592"/>
                <a:gd name="T87" fmla="*/ 472 h 592"/>
                <a:gd name="T88" fmla="*/ 120 w 592"/>
                <a:gd name="T89" fmla="*/ 296 h 592"/>
                <a:gd name="T90" fmla="*/ 296 w 592"/>
                <a:gd name="T91" fmla="*/ 120 h 592"/>
                <a:gd name="T92" fmla="*/ 472 w 592"/>
                <a:gd name="T93" fmla="*/ 296 h 592"/>
                <a:gd name="T94" fmla="*/ 296 w 592"/>
                <a:gd name="T95" fmla="*/ 472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2" h="592">
                  <a:moveTo>
                    <a:pt x="592" y="296"/>
                  </a:moveTo>
                  <a:cubicBezTo>
                    <a:pt x="592" y="288"/>
                    <a:pt x="585" y="282"/>
                    <a:pt x="578" y="282"/>
                  </a:cubicBezTo>
                  <a:cubicBezTo>
                    <a:pt x="499" y="282"/>
                    <a:pt x="499" y="282"/>
                    <a:pt x="499" y="282"/>
                  </a:cubicBezTo>
                  <a:cubicBezTo>
                    <a:pt x="496" y="236"/>
                    <a:pt x="478" y="195"/>
                    <a:pt x="450" y="162"/>
                  </a:cubicBezTo>
                  <a:cubicBezTo>
                    <a:pt x="505" y="107"/>
                    <a:pt x="505" y="107"/>
                    <a:pt x="505" y="107"/>
                  </a:cubicBezTo>
                  <a:cubicBezTo>
                    <a:pt x="511" y="101"/>
                    <a:pt x="511" y="92"/>
                    <a:pt x="505" y="87"/>
                  </a:cubicBezTo>
                  <a:cubicBezTo>
                    <a:pt x="500" y="81"/>
                    <a:pt x="491" y="81"/>
                    <a:pt x="485" y="87"/>
                  </a:cubicBezTo>
                  <a:cubicBezTo>
                    <a:pt x="430" y="142"/>
                    <a:pt x="430" y="142"/>
                    <a:pt x="430" y="142"/>
                  </a:cubicBezTo>
                  <a:cubicBezTo>
                    <a:pt x="397" y="114"/>
                    <a:pt x="356" y="96"/>
                    <a:pt x="310" y="93"/>
                  </a:cubicBezTo>
                  <a:cubicBezTo>
                    <a:pt x="310" y="14"/>
                    <a:pt x="310" y="14"/>
                    <a:pt x="310" y="14"/>
                  </a:cubicBezTo>
                  <a:cubicBezTo>
                    <a:pt x="310" y="7"/>
                    <a:pt x="304" y="0"/>
                    <a:pt x="296" y="0"/>
                  </a:cubicBezTo>
                  <a:cubicBezTo>
                    <a:pt x="288" y="0"/>
                    <a:pt x="282" y="7"/>
                    <a:pt x="282" y="14"/>
                  </a:cubicBezTo>
                  <a:cubicBezTo>
                    <a:pt x="282" y="93"/>
                    <a:pt x="282" y="93"/>
                    <a:pt x="282" y="93"/>
                  </a:cubicBezTo>
                  <a:cubicBezTo>
                    <a:pt x="236" y="96"/>
                    <a:pt x="195" y="114"/>
                    <a:pt x="162" y="142"/>
                  </a:cubicBezTo>
                  <a:cubicBezTo>
                    <a:pt x="107" y="87"/>
                    <a:pt x="107" y="87"/>
                    <a:pt x="107" y="87"/>
                  </a:cubicBezTo>
                  <a:cubicBezTo>
                    <a:pt x="101" y="81"/>
                    <a:pt x="92" y="81"/>
                    <a:pt x="87" y="87"/>
                  </a:cubicBezTo>
                  <a:cubicBezTo>
                    <a:pt x="81" y="92"/>
                    <a:pt x="81" y="101"/>
                    <a:pt x="87" y="107"/>
                  </a:cubicBezTo>
                  <a:cubicBezTo>
                    <a:pt x="142" y="162"/>
                    <a:pt x="142" y="162"/>
                    <a:pt x="142" y="162"/>
                  </a:cubicBezTo>
                  <a:cubicBezTo>
                    <a:pt x="114" y="195"/>
                    <a:pt x="96" y="236"/>
                    <a:pt x="93" y="282"/>
                  </a:cubicBezTo>
                  <a:cubicBezTo>
                    <a:pt x="14" y="282"/>
                    <a:pt x="14" y="282"/>
                    <a:pt x="14" y="282"/>
                  </a:cubicBezTo>
                  <a:cubicBezTo>
                    <a:pt x="7" y="282"/>
                    <a:pt x="0" y="288"/>
                    <a:pt x="0" y="296"/>
                  </a:cubicBezTo>
                  <a:cubicBezTo>
                    <a:pt x="0" y="304"/>
                    <a:pt x="7" y="310"/>
                    <a:pt x="14" y="310"/>
                  </a:cubicBezTo>
                  <a:cubicBezTo>
                    <a:pt x="93" y="310"/>
                    <a:pt x="93" y="310"/>
                    <a:pt x="93" y="310"/>
                  </a:cubicBezTo>
                  <a:cubicBezTo>
                    <a:pt x="96" y="356"/>
                    <a:pt x="114" y="397"/>
                    <a:pt x="142" y="430"/>
                  </a:cubicBezTo>
                  <a:cubicBezTo>
                    <a:pt x="87" y="485"/>
                    <a:pt x="87" y="485"/>
                    <a:pt x="87" y="485"/>
                  </a:cubicBezTo>
                  <a:cubicBezTo>
                    <a:pt x="81" y="491"/>
                    <a:pt x="81" y="500"/>
                    <a:pt x="87" y="505"/>
                  </a:cubicBezTo>
                  <a:cubicBezTo>
                    <a:pt x="90" y="508"/>
                    <a:pt x="93" y="509"/>
                    <a:pt x="97" y="509"/>
                  </a:cubicBezTo>
                  <a:cubicBezTo>
                    <a:pt x="100" y="509"/>
                    <a:pt x="104" y="508"/>
                    <a:pt x="107" y="505"/>
                  </a:cubicBezTo>
                  <a:cubicBezTo>
                    <a:pt x="162" y="450"/>
                    <a:pt x="162" y="450"/>
                    <a:pt x="162" y="450"/>
                  </a:cubicBezTo>
                  <a:cubicBezTo>
                    <a:pt x="195" y="478"/>
                    <a:pt x="236" y="496"/>
                    <a:pt x="282" y="499"/>
                  </a:cubicBezTo>
                  <a:cubicBezTo>
                    <a:pt x="282" y="578"/>
                    <a:pt x="282" y="578"/>
                    <a:pt x="282" y="578"/>
                  </a:cubicBezTo>
                  <a:cubicBezTo>
                    <a:pt x="282" y="585"/>
                    <a:pt x="288" y="592"/>
                    <a:pt x="296" y="592"/>
                  </a:cubicBezTo>
                  <a:cubicBezTo>
                    <a:pt x="304" y="592"/>
                    <a:pt x="310" y="585"/>
                    <a:pt x="310" y="578"/>
                  </a:cubicBezTo>
                  <a:cubicBezTo>
                    <a:pt x="310" y="499"/>
                    <a:pt x="310" y="499"/>
                    <a:pt x="310" y="499"/>
                  </a:cubicBezTo>
                  <a:cubicBezTo>
                    <a:pt x="356" y="496"/>
                    <a:pt x="397" y="478"/>
                    <a:pt x="430" y="450"/>
                  </a:cubicBezTo>
                  <a:cubicBezTo>
                    <a:pt x="485" y="505"/>
                    <a:pt x="485" y="505"/>
                    <a:pt x="485" y="505"/>
                  </a:cubicBezTo>
                  <a:cubicBezTo>
                    <a:pt x="488" y="508"/>
                    <a:pt x="492" y="509"/>
                    <a:pt x="495" y="509"/>
                  </a:cubicBezTo>
                  <a:cubicBezTo>
                    <a:pt x="499" y="509"/>
                    <a:pt x="502" y="508"/>
                    <a:pt x="505" y="505"/>
                  </a:cubicBezTo>
                  <a:cubicBezTo>
                    <a:pt x="511" y="500"/>
                    <a:pt x="511" y="491"/>
                    <a:pt x="505" y="485"/>
                  </a:cubicBezTo>
                  <a:cubicBezTo>
                    <a:pt x="450" y="430"/>
                    <a:pt x="450" y="430"/>
                    <a:pt x="450" y="430"/>
                  </a:cubicBezTo>
                  <a:cubicBezTo>
                    <a:pt x="478" y="397"/>
                    <a:pt x="496" y="356"/>
                    <a:pt x="499" y="310"/>
                  </a:cubicBezTo>
                  <a:cubicBezTo>
                    <a:pt x="578" y="310"/>
                    <a:pt x="578" y="310"/>
                    <a:pt x="578" y="310"/>
                  </a:cubicBezTo>
                  <a:cubicBezTo>
                    <a:pt x="585" y="310"/>
                    <a:pt x="592" y="304"/>
                    <a:pt x="592" y="296"/>
                  </a:cubicBezTo>
                  <a:close/>
                  <a:moveTo>
                    <a:pt x="296" y="472"/>
                  </a:moveTo>
                  <a:cubicBezTo>
                    <a:pt x="199" y="472"/>
                    <a:pt x="120" y="393"/>
                    <a:pt x="120" y="296"/>
                  </a:cubicBezTo>
                  <a:cubicBezTo>
                    <a:pt x="120" y="199"/>
                    <a:pt x="199" y="120"/>
                    <a:pt x="296" y="120"/>
                  </a:cubicBezTo>
                  <a:cubicBezTo>
                    <a:pt x="393" y="120"/>
                    <a:pt x="472" y="199"/>
                    <a:pt x="472" y="296"/>
                  </a:cubicBezTo>
                  <a:cubicBezTo>
                    <a:pt x="472" y="393"/>
                    <a:pt x="393" y="472"/>
                    <a:pt x="296"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19" name="Freeform">
              <a:extLst>
                <a:ext uri="{FF2B5EF4-FFF2-40B4-BE49-F238E27FC236}">
                  <a16:creationId xmlns:a16="http://schemas.microsoft.com/office/drawing/2014/main" id="{CE490D6C-4FE7-054B-950D-337762B14198}"/>
                </a:ext>
              </a:extLst>
            </p:cNvPr>
            <p:cNvSpPr>
              <a:spLocks noEditPoints="1"/>
            </p:cNvSpPr>
            <p:nvPr/>
          </p:nvSpPr>
          <p:spPr bwMode="gray">
            <a:xfrm>
              <a:off x="2523" y="842"/>
              <a:ext cx="2636" cy="2636"/>
            </a:xfrm>
            <a:custGeom>
              <a:avLst/>
              <a:gdLst>
                <a:gd name="T0" fmla="*/ 558 w 1116"/>
                <a:gd name="T1" fmla="*/ 1116 h 1116"/>
                <a:gd name="T2" fmla="*/ 1053 w 1116"/>
                <a:gd name="T3" fmla="*/ 748 h 1116"/>
                <a:gd name="T4" fmla="*/ 979 w 1116"/>
                <a:gd name="T5" fmla="*/ 634 h 1116"/>
                <a:gd name="T6" fmla="*/ 979 w 1116"/>
                <a:gd name="T7" fmla="*/ 482 h 1116"/>
                <a:gd name="T8" fmla="*/ 1053 w 1116"/>
                <a:gd name="T9" fmla="*/ 368 h 1116"/>
                <a:gd name="T10" fmla="*/ 832 w 1116"/>
                <a:gd name="T11" fmla="*/ 763 h 1116"/>
                <a:gd name="T12" fmla="*/ 764 w 1116"/>
                <a:gd name="T13" fmla="*/ 831 h 1116"/>
                <a:gd name="T14" fmla="*/ 606 w 1116"/>
                <a:gd name="T15" fmla="*/ 897 h 1116"/>
                <a:gd name="T16" fmla="*/ 510 w 1116"/>
                <a:gd name="T17" fmla="*/ 897 h 1116"/>
                <a:gd name="T18" fmla="*/ 352 w 1116"/>
                <a:gd name="T19" fmla="*/ 831 h 1116"/>
                <a:gd name="T20" fmla="*/ 285 w 1116"/>
                <a:gd name="T21" fmla="*/ 764 h 1116"/>
                <a:gd name="T22" fmla="*/ 219 w 1116"/>
                <a:gd name="T23" fmla="*/ 606 h 1116"/>
                <a:gd name="T24" fmla="*/ 219 w 1116"/>
                <a:gd name="T25" fmla="*/ 510 h 1116"/>
                <a:gd name="T26" fmla="*/ 285 w 1116"/>
                <a:gd name="T27" fmla="*/ 352 h 1116"/>
                <a:gd name="T28" fmla="*/ 352 w 1116"/>
                <a:gd name="T29" fmla="*/ 285 h 1116"/>
                <a:gd name="T30" fmla="*/ 510 w 1116"/>
                <a:gd name="T31" fmla="*/ 219 h 1116"/>
                <a:gd name="T32" fmla="*/ 606 w 1116"/>
                <a:gd name="T33" fmla="*/ 219 h 1116"/>
                <a:gd name="T34" fmla="*/ 764 w 1116"/>
                <a:gd name="T35" fmla="*/ 285 h 1116"/>
                <a:gd name="T36" fmla="*/ 832 w 1116"/>
                <a:gd name="T37" fmla="*/ 352 h 1116"/>
                <a:gd name="T38" fmla="*/ 863 w 1116"/>
                <a:gd name="T39" fmla="*/ 431 h 1116"/>
                <a:gd name="T40" fmla="*/ 897 w 1116"/>
                <a:gd name="T41" fmla="*/ 510 h 1116"/>
                <a:gd name="T42" fmla="*/ 897 w 1116"/>
                <a:gd name="T43" fmla="*/ 606 h 1116"/>
                <a:gd name="T44" fmla="*/ 832 w 1116"/>
                <a:gd name="T45" fmla="*/ 763 h 1116"/>
                <a:gd name="T46" fmla="*/ 860 w 1116"/>
                <a:gd name="T47" fmla="*/ 364 h 1116"/>
                <a:gd name="T48" fmla="*/ 822 w 1116"/>
                <a:gd name="T49" fmla="*/ 207 h 1116"/>
                <a:gd name="T50" fmla="*/ 708 w 1116"/>
                <a:gd name="T51" fmla="*/ 233 h 1116"/>
                <a:gd name="T52" fmla="*/ 748 w 1116"/>
                <a:gd name="T53" fmla="*/ 63 h 1116"/>
                <a:gd name="T54" fmla="*/ 634 w 1116"/>
                <a:gd name="T55" fmla="*/ 137 h 1116"/>
                <a:gd name="T56" fmla="*/ 482 w 1116"/>
                <a:gd name="T57" fmla="*/ 137 h 1116"/>
                <a:gd name="T58" fmla="*/ 368 w 1116"/>
                <a:gd name="T59" fmla="*/ 63 h 1116"/>
                <a:gd name="T60" fmla="*/ 342 w 1116"/>
                <a:gd name="T61" fmla="*/ 74 h 1116"/>
                <a:gd name="T62" fmla="*/ 314 w 1116"/>
                <a:gd name="T63" fmla="*/ 207 h 1116"/>
                <a:gd name="T64" fmla="*/ 207 w 1116"/>
                <a:gd name="T65" fmla="*/ 314 h 1116"/>
                <a:gd name="T66" fmla="*/ 74 w 1116"/>
                <a:gd name="T67" fmla="*/ 342 h 1116"/>
                <a:gd name="T68" fmla="*/ 222 w 1116"/>
                <a:gd name="T69" fmla="*/ 434 h 1116"/>
                <a:gd name="T70" fmla="*/ 123 w 1116"/>
                <a:gd name="T71" fmla="*/ 496 h 1116"/>
                <a:gd name="T72" fmla="*/ 208 w 1116"/>
                <a:gd name="T73" fmla="*/ 634 h 1116"/>
                <a:gd name="T74" fmla="*/ 28 w 1116"/>
                <a:gd name="T75" fmla="*/ 558 h 1116"/>
                <a:gd name="T76" fmla="*/ 232 w 1116"/>
                <a:gd name="T77" fmla="*/ 708 h 1116"/>
                <a:gd name="T78" fmla="*/ 207 w 1116"/>
                <a:gd name="T79" fmla="*/ 822 h 1116"/>
                <a:gd name="T80" fmla="*/ 364 w 1116"/>
                <a:gd name="T81" fmla="*/ 859 h 1116"/>
                <a:gd name="T82" fmla="*/ 74 w 1116"/>
                <a:gd name="T83" fmla="*/ 774 h 1116"/>
                <a:gd name="T84" fmla="*/ 482 w 1116"/>
                <a:gd name="T85" fmla="*/ 908 h 1116"/>
                <a:gd name="T86" fmla="*/ 620 w 1116"/>
                <a:gd name="T87" fmla="*/ 993 h 1116"/>
                <a:gd name="T88" fmla="*/ 682 w 1116"/>
                <a:gd name="T89" fmla="*/ 894 h 1116"/>
                <a:gd name="T90" fmla="*/ 368 w 1116"/>
                <a:gd name="T91" fmla="*/ 1053 h 1116"/>
                <a:gd name="T92" fmla="*/ 752 w 1116"/>
                <a:gd name="T93" fmla="*/ 859 h 1116"/>
                <a:gd name="T94" fmla="*/ 910 w 1116"/>
                <a:gd name="T95" fmla="*/ 821 h 1116"/>
                <a:gd name="T96" fmla="*/ 860 w 1116"/>
                <a:gd name="T97" fmla="*/ 752 h 1116"/>
                <a:gd name="T98" fmla="*/ 774 w 1116"/>
                <a:gd name="T99" fmla="*/ 1042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6" h="1116">
                  <a:moveTo>
                    <a:pt x="558" y="0"/>
                  </a:moveTo>
                  <a:cubicBezTo>
                    <a:pt x="250" y="0"/>
                    <a:pt x="0" y="250"/>
                    <a:pt x="0" y="558"/>
                  </a:cubicBezTo>
                  <a:cubicBezTo>
                    <a:pt x="0" y="866"/>
                    <a:pt x="250" y="1116"/>
                    <a:pt x="558" y="1116"/>
                  </a:cubicBezTo>
                  <a:cubicBezTo>
                    <a:pt x="866" y="1116"/>
                    <a:pt x="1116" y="866"/>
                    <a:pt x="1116" y="558"/>
                  </a:cubicBezTo>
                  <a:cubicBezTo>
                    <a:pt x="1116" y="250"/>
                    <a:pt x="866" y="0"/>
                    <a:pt x="558" y="0"/>
                  </a:cubicBezTo>
                  <a:close/>
                  <a:moveTo>
                    <a:pt x="1053" y="748"/>
                  </a:moveTo>
                  <a:cubicBezTo>
                    <a:pt x="894" y="682"/>
                    <a:pt x="894" y="682"/>
                    <a:pt x="894" y="682"/>
                  </a:cubicBezTo>
                  <a:cubicBezTo>
                    <a:pt x="900" y="666"/>
                    <a:pt x="905" y="650"/>
                    <a:pt x="909" y="634"/>
                  </a:cubicBezTo>
                  <a:cubicBezTo>
                    <a:pt x="979" y="634"/>
                    <a:pt x="979" y="634"/>
                    <a:pt x="979" y="634"/>
                  </a:cubicBezTo>
                  <a:cubicBezTo>
                    <a:pt x="987" y="634"/>
                    <a:pt x="993" y="627"/>
                    <a:pt x="993" y="620"/>
                  </a:cubicBezTo>
                  <a:cubicBezTo>
                    <a:pt x="993" y="496"/>
                    <a:pt x="993" y="496"/>
                    <a:pt x="993" y="496"/>
                  </a:cubicBezTo>
                  <a:cubicBezTo>
                    <a:pt x="993" y="488"/>
                    <a:pt x="987" y="482"/>
                    <a:pt x="979" y="482"/>
                  </a:cubicBezTo>
                  <a:cubicBezTo>
                    <a:pt x="909" y="482"/>
                    <a:pt x="909" y="482"/>
                    <a:pt x="909" y="482"/>
                  </a:cubicBezTo>
                  <a:cubicBezTo>
                    <a:pt x="905" y="466"/>
                    <a:pt x="900" y="449"/>
                    <a:pt x="895" y="434"/>
                  </a:cubicBezTo>
                  <a:cubicBezTo>
                    <a:pt x="1053" y="368"/>
                    <a:pt x="1053" y="368"/>
                    <a:pt x="1053" y="368"/>
                  </a:cubicBezTo>
                  <a:cubicBezTo>
                    <a:pt x="1076" y="427"/>
                    <a:pt x="1088" y="491"/>
                    <a:pt x="1088" y="558"/>
                  </a:cubicBezTo>
                  <a:cubicBezTo>
                    <a:pt x="1088" y="625"/>
                    <a:pt x="1076" y="689"/>
                    <a:pt x="1053" y="748"/>
                  </a:cubicBezTo>
                  <a:close/>
                  <a:moveTo>
                    <a:pt x="832" y="763"/>
                  </a:moveTo>
                  <a:cubicBezTo>
                    <a:pt x="880" y="812"/>
                    <a:pt x="880" y="812"/>
                    <a:pt x="880" y="812"/>
                  </a:cubicBezTo>
                  <a:cubicBezTo>
                    <a:pt x="812" y="879"/>
                    <a:pt x="812" y="879"/>
                    <a:pt x="812" y="879"/>
                  </a:cubicBezTo>
                  <a:cubicBezTo>
                    <a:pt x="764" y="831"/>
                    <a:pt x="764" y="831"/>
                    <a:pt x="764" y="831"/>
                  </a:cubicBezTo>
                  <a:cubicBezTo>
                    <a:pt x="759" y="827"/>
                    <a:pt x="752" y="826"/>
                    <a:pt x="746" y="830"/>
                  </a:cubicBezTo>
                  <a:cubicBezTo>
                    <a:pt x="708" y="856"/>
                    <a:pt x="663" y="875"/>
                    <a:pt x="618" y="883"/>
                  </a:cubicBezTo>
                  <a:cubicBezTo>
                    <a:pt x="611" y="884"/>
                    <a:pt x="606" y="890"/>
                    <a:pt x="606" y="897"/>
                  </a:cubicBezTo>
                  <a:cubicBezTo>
                    <a:pt x="606" y="965"/>
                    <a:pt x="606" y="965"/>
                    <a:pt x="606" y="965"/>
                  </a:cubicBezTo>
                  <a:cubicBezTo>
                    <a:pt x="510" y="965"/>
                    <a:pt x="510" y="965"/>
                    <a:pt x="510" y="965"/>
                  </a:cubicBezTo>
                  <a:cubicBezTo>
                    <a:pt x="510" y="897"/>
                    <a:pt x="510" y="897"/>
                    <a:pt x="510" y="897"/>
                  </a:cubicBezTo>
                  <a:cubicBezTo>
                    <a:pt x="510" y="890"/>
                    <a:pt x="505" y="884"/>
                    <a:pt x="499" y="883"/>
                  </a:cubicBezTo>
                  <a:cubicBezTo>
                    <a:pt x="452" y="874"/>
                    <a:pt x="409" y="856"/>
                    <a:pt x="370" y="830"/>
                  </a:cubicBezTo>
                  <a:cubicBezTo>
                    <a:pt x="364" y="826"/>
                    <a:pt x="357" y="827"/>
                    <a:pt x="352" y="831"/>
                  </a:cubicBezTo>
                  <a:cubicBezTo>
                    <a:pt x="304" y="879"/>
                    <a:pt x="304" y="879"/>
                    <a:pt x="304" y="879"/>
                  </a:cubicBezTo>
                  <a:cubicBezTo>
                    <a:pt x="237" y="812"/>
                    <a:pt x="237" y="812"/>
                    <a:pt x="237" y="812"/>
                  </a:cubicBezTo>
                  <a:cubicBezTo>
                    <a:pt x="285" y="764"/>
                    <a:pt x="285" y="764"/>
                    <a:pt x="285" y="764"/>
                  </a:cubicBezTo>
                  <a:cubicBezTo>
                    <a:pt x="289" y="759"/>
                    <a:pt x="290" y="752"/>
                    <a:pt x="286" y="746"/>
                  </a:cubicBezTo>
                  <a:cubicBezTo>
                    <a:pt x="260" y="708"/>
                    <a:pt x="241" y="663"/>
                    <a:pt x="233" y="618"/>
                  </a:cubicBezTo>
                  <a:cubicBezTo>
                    <a:pt x="232" y="611"/>
                    <a:pt x="226" y="606"/>
                    <a:pt x="219" y="606"/>
                  </a:cubicBezTo>
                  <a:cubicBezTo>
                    <a:pt x="151" y="606"/>
                    <a:pt x="151" y="606"/>
                    <a:pt x="151" y="606"/>
                  </a:cubicBezTo>
                  <a:cubicBezTo>
                    <a:pt x="151" y="510"/>
                    <a:pt x="151" y="510"/>
                    <a:pt x="151" y="510"/>
                  </a:cubicBezTo>
                  <a:cubicBezTo>
                    <a:pt x="219" y="510"/>
                    <a:pt x="219" y="510"/>
                    <a:pt x="219" y="510"/>
                  </a:cubicBezTo>
                  <a:cubicBezTo>
                    <a:pt x="226" y="510"/>
                    <a:pt x="232" y="505"/>
                    <a:pt x="233" y="499"/>
                  </a:cubicBezTo>
                  <a:cubicBezTo>
                    <a:pt x="242" y="452"/>
                    <a:pt x="260" y="409"/>
                    <a:pt x="286" y="370"/>
                  </a:cubicBezTo>
                  <a:cubicBezTo>
                    <a:pt x="290" y="364"/>
                    <a:pt x="289" y="357"/>
                    <a:pt x="285" y="352"/>
                  </a:cubicBezTo>
                  <a:cubicBezTo>
                    <a:pt x="237" y="304"/>
                    <a:pt x="237" y="304"/>
                    <a:pt x="237" y="304"/>
                  </a:cubicBezTo>
                  <a:cubicBezTo>
                    <a:pt x="304" y="237"/>
                    <a:pt x="304" y="237"/>
                    <a:pt x="304" y="237"/>
                  </a:cubicBezTo>
                  <a:cubicBezTo>
                    <a:pt x="352" y="285"/>
                    <a:pt x="352" y="285"/>
                    <a:pt x="352" y="285"/>
                  </a:cubicBezTo>
                  <a:cubicBezTo>
                    <a:pt x="357" y="289"/>
                    <a:pt x="364" y="290"/>
                    <a:pt x="370" y="286"/>
                  </a:cubicBezTo>
                  <a:cubicBezTo>
                    <a:pt x="408" y="260"/>
                    <a:pt x="453" y="241"/>
                    <a:pt x="498" y="233"/>
                  </a:cubicBezTo>
                  <a:cubicBezTo>
                    <a:pt x="505" y="232"/>
                    <a:pt x="510" y="226"/>
                    <a:pt x="510" y="219"/>
                  </a:cubicBezTo>
                  <a:cubicBezTo>
                    <a:pt x="510" y="151"/>
                    <a:pt x="510" y="151"/>
                    <a:pt x="510" y="151"/>
                  </a:cubicBezTo>
                  <a:cubicBezTo>
                    <a:pt x="606" y="151"/>
                    <a:pt x="606" y="151"/>
                    <a:pt x="606" y="151"/>
                  </a:cubicBezTo>
                  <a:cubicBezTo>
                    <a:pt x="606" y="219"/>
                    <a:pt x="606" y="219"/>
                    <a:pt x="606" y="219"/>
                  </a:cubicBezTo>
                  <a:cubicBezTo>
                    <a:pt x="606" y="226"/>
                    <a:pt x="611" y="232"/>
                    <a:pt x="617" y="233"/>
                  </a:cubicBezTo>
                  <a:cubicBezTo>
                    <a:pt x="664" y="242"/>
                    <a:pt x="707" y="260"/>
                    <a:pt x="746" y="286"/>
                  </a:cubicBezTo>
                  <a:cubicBezTo>
                    <a:pt x="752" y="290"/>
                    <a:pt x="759" y="289"/>
                    <a:pt x="764" y="285"/>
                  </a:cubicBezTo>
                  <a:cubicBezTo>
                    <a:pt x="812" y="237"/>
                    <a:pt x="812" y="237"/>
                    <a:pt x="812" y="237"/>
                  </a:cubicBezTo>
                  <a:cubicBezTo>
                    <a:pt x="879" y="304"/>
                    <a:pt x="879" y="304"/>
                    <a:pt x="879" y="304"/>
                  </a:cubicBezTo>
                  <a:cubicBezTo>
                    <a:pt x="832" y="352"/>
                    <a:pt x="832" y="352"/>
                    <a:pt x="832" y="352"/>
                  </a:cubicBezTo>
                  <a:cubicBezTo>
                    <a:pt x="827" y="357"/>
                    <a:pt x="826" y="364"/>
                    <a:pt x="830" y="370"/>
                  </a:cubicBezTo>
                  <a:cubicBezTo>
                    <a:pt x="843" y="389"/>
                    <a:pt x="854" y="409"/>
                    <a:pt x="863" y="430"/>
                  </a:cubicBezTo>
                  <a:cubicBezTo>
                    <a:pt x="863" y="430"/>
                    <a:pt x="863" y="431"/>
                    <a:pt x="863" y="431"/>
                  </a:cubicBezTo>
                  <a:cubicBezTo>
                    <a:pt x="864" y="432"/>
                    <a:pt x="864" y="433"/>
                    <a:pt x="864" y="433"/>
                  </a:cubicBezTo>
                  <a:cubicBezTo>
                    <a:pt x="873" y="454"/>
                    <a:pt x="879" y="476"/>
                    <a:pt x="883" y="498"/>
                  </a:cubicBezTo>
                  <a:cubicBezTo>
                    <a:pt x="885" y="505"/>
                    <a:pt x="890" y="510"/>
                    <a:pt x="897" y="510"/>
                  </a:cubicBezTo>
                  <a:cubicBezTo>
                    <a:pt x="965" y="510"/>
                    <a:pt x="965" y="510"/>
                    <a:pt x="965" y="510"/>
                  </a:cubicBezTo>
                  <a:cubicBezTo>
                    <a:pt x="965" y="606"/>
                    <a:pt x="965" y="606"/>
                    <a:pt x="965" y="606"/>
                  </a:cubicBezTo>
                  <a:cubicBezTo>
                    <a:pt x="897" y="606"/>
                    <a:pt x="897" y="606"/>
                    <a:pt x="897" y="606"/>
                  </a:cubicBezTo>
                  <a:cubicBezTo>
                    <a:pt x="890" y="606"/>
                    <a:pt x="885" y="610"/>
                    <a:pt x="883" y="617"/>
                  </a:cubicBezTo>
                  <a:cubicBezTo>
                    <a:pt x="875" y="664"/>
                    <a:pt x="857" y="707"/>
                    <a:pt x="830" y="746"/>
                  </a:cubicBezTo>
                  <a:cubicBezTo>
                    <a:pt x="826" y="751"/>
                    <a:pt x="827" y="759"/>
                    <a:pt x="832" y="763"/>
                  </a:cubicBezTo>
                  <a:close/>
                  <a:moveTo>
                    <a:pt x="1042" y="342"/>
                  </a:moveTo>
                  <a:cubicBezTo>
                    <a:pt x="884" y="408"/>
                    <a:pt x="884" y="408"/>
                    <a:pt x="884" y="408"/>
                  </a:cubicBezTo>
                  <a:cubicBezTo>
                    <a:pt x="877" y="393"/>
                    <a:pt x="869" y="378"/>
                    <a:pt x="860" y="364"/>
                  </a:cubicBezTo>
                  <a:cubicBezTo>
                    <a:pt x="909" y="314"/>
                    <a:pt x="909" y="314"/>
                    <a:pt x="909" y="314"/>
                  </a:cubicBezTo>
                  <a:cubicBezTo>
                    <a:pt x="915" y="308"/>
                    <a:pt x="915" y="300"/>
                    <a:pt x="909" y="294"/>
                  </a:cubicBezTo>
                  <a:cubicBezTo>
                    <a:pt x="822" y="207"/>
                    <a:pt x="822" y="207"/>
                    <a:pt x="822" y="207"/>
                  </a:cubicBezTo>
                  <a:cubicBezTo>
                    <a:pt x="816" y="201"/>
                    <a:pt x="808" y="201"/>
                    <a:pt x="802" y="207"/>
                  </a:cubicBezTo>
                  <a:cubicBezTo>
                    <a:pt x="752" y="257"/>
                    <a:pt x="752" y="257"/>
                    <a:pt x="752" y="257"/>
                  </a:cubicBezTo>
                  <a:cubicBezTo>
                    <a:pt x="738" y="248"/>
                    <a:pt x="723" y="240"/>
                    <a:pt x="708" y="233"/>
                  </a:cubicBezTo>
                  <a:cubicBezTo>
                    <a:pt x="774" y="74"/>
                    <a:pt x="774" y="74"/>
                    <a:pt x="774" y="74"/>
                  </a:cubicBezTo>
                  <a:cubicBezTo>
                    <a:pt x="893" y="127"/>
                    <a:pt x="989" y="223"/>
                    <a:pt x="1042" y="342"/>
                  </a:cubicBezTo>
                  <a:close/>
                  <a:moveTo>
                    <a:pt x="748" y="63"/>
                  </a:moveTo>
                  <a:cubicBezTo>
                    <a:pt x="682" y="222"/>
                    <a:pt x="682" y="222"/>
                    <a:pt x="682" y="222"/>
                  </a:cubicBezTo>
                  <a:cubicBezTo>
                    <a:pt x="667" y="216"/>
                    <a:pt x="650" y="211"/>
                    <a:pt x="634" y="208"/>
                  </a:cubicBezTo>
                  <a:cubicBezTo>
                    <a:pt x="634" y="137"/>
                    <a:pt x="634" y="137"/>
                    <a:pt x="634" y="137"/>
                  </a:cubicBezTo>
                  <a:cubicBezTo>
                    <a:pt x="634" y="129"/>
                    <a:pt x="628" y="123"/>
                    <a:pt x="620" y="123"/>
                  </a:cubicBezTo>
                  <a:cubicBezTo>
                    <a:pt x="496" y="123"/>
                    <a:pt x="496" y="123"/>
                    <a:pt x="496" y="123"/>
                  </a:cubicBezTo>
                  <a:cubicBezTo>
                    <a:pt x="488" y="123"/>
                    <a:pt x="482" y="129"/>
                    <a:pt x="482" y="137"/>
                  </a:cubicBezTo>
                  <a:cubicBezTo>
                    <a:pt x="482" y="208"/>
                    <a:pt x="482" y="208"/>
                    <a:pt x="482" y="208"/>
                  </a:cubicBezTo>
                  <a:cubicBezTo>
                    <a:pt x="466" y="211"/>
                    <a:pt x="450" y="216"/>
                    <a:pt x="434" y="222"/>
                  </a:cubicBezTo>
                  <a:cubicBezTo>
                    <a:pt x="368" y="63"/>
                    <a:pt x="368" y="63"/>
                    <a:pt x="368" y="63"/>
                  </a:cubicBezTo>
                  <a:cubicBezTo>
                    <a:pt x="427" y="40"/>
                    <a:pt x="491" y="28"/>
                    <a:pt x="558" y="28"/>
                  </a:cubicBezTo>
                  <a:cubicBezTo>
                    <a:pt x="625" y="28"/>
                    <a:pt x="689" y="40"/>
                    <a:pt x="748" y="63"/>
                  </a:cubicBezTo>
                  <a:close/>
                  <a:moveTo>
                    <a:pt x="342" y="74"/>
                  </a:moveTo>
                  <a:cubicBezTo>
                    <a:pt x="408" y="232"/>
                    <a:pt x="408" y="232"/>
                    <a:pt x="408" y="232"/>
                  </a:cubicBezTo>
                  <a:cubicBezTo>
                    <a:pt x="393" y="240"/>
                    <a:pt x="378" y="248"/>
                    <a:pt x="364" y="257"/>
                  </a:cubicBezTo>
                  <a:cubicBezTo>
                    <a:pt x="314" y="207"/>
                    <a:pt x="314" y="207"/>
                    <a:pt x="314" y="207"/>
                  </a:cubicBezTo>
                  <a:cubicBezTo>
                    <a:pt x="308" y="201"/>
                    <a:pt x="300" y="201"/>
                    <a:pt x="294" y="207"/>
                  </a:cubicBezTo>
                  <a:cubicBezTo>
                    <a:pt x="207" y="294"/>
                    <a:pt x="207" y="294"/>
                    <a:pt x="207" y="294"/>
                  </a:cubicBezTo>
                  <a:cubicBezTo>
                    <a:pt x="201" y="300"/>
                    <a:pt x="201" y="308"/>
                    <a:pt x="207" y="314"/>
                  </a:cubicBezTo>
                  <a:cubicBezTo>
                    <a:pt x="257" y="364"/>
                    <a:pt x="257" y="364"/>
                    <a:pt x="257" y="364"/>
                  </a:cubicBezTo>
                  <a:cubicBezTo>
                    <a:pt x="248" y="378"/>
                    <a:pt x="240" y="393"/>
                    <a:pt x="233" y="408"/>
                  </a:cubicBezTo>
                  <a:cubicBezTo>
                    <a:pt x="74" y="342"/>
                    <a:pt x="74" y="342"/>
                    <a:pt x="74" y="342"/>
                  </a:cubicBezTo>
                  <a:cubicBezTo>
                    <a:pt x="127" y="223"/>
                    <a:pt x="223" y="127"/>
                    <a:pt x="342" y="74"/>
                  </a:cubicBezTo>
                  <a:close/>
                  <a:moveTo>
                    <a:pt x="63" y="368"/>
                  </a:moveTo>
                  <a:cubicBezTo>
                    <a:pt x="222" y="434"/>
                    <a:pt x="222" y="434"/>
                    <a:pt x="222" y="434"/>
                  </a:cubicBezTo>
                  <a:cubicBezTo>
                    <a:pt x="216" y="449"/>
                    <a:pt x="211" y="466"/>
                    <a:pt x="208" y="482"/>
                  </a:cubicBezTo>
                  <a:cubicBezTo>
                    <a:pt x="137" y="482"/>
                    <a:pt x="137" y="482"/>
                    <a:pt x="137" y="482"/>
                  </a:cubicBezTo>
                  <a:cubicBezTo>
                    <a:pt x="129" y="482"/>
                    <a:pt x="123" y="488"/>
                    <a:pt x="123" y="496"/>
                  </a:cubicBezTo>
                  <a:cubicBezTo>
                    <a:pt x="123" y="620"/>
                    <a:pt x="123" y="620"/>
                    <a:pt x="123" y="620"/>
                  </a:cubicBezTo>
                  <a:cubicBezTo>
                    <a:pt x="123" y="628"/>
                    <a:pt x="129" y="634"/>
                    <a:pt x="137" y="634"/>
                  </a:cubicBezTo>
                  <a:cubicBezTo>
                    <a:pt x="208" y="634"/>
                    <a:pt x="208" y="634"/>
                    <a:pt x="208" y="634"/>
                  </a:cubicBezTo>
                  <a:cubicBezTo>
                    <a:pt x="211" y="650"/>
                    <a:pt x="216" y="666"/>
                    <a:pt x="222" y="682"/>
                  </a:cubicBezTo>
                  <a:cubicBezTo>
                    <a:pt x="63" y="748"/>
                    <a:pt x="63" y="748"/>
                    <a:pt x="63" y="748"/>
                  </a:cubicBezTo>
                  <a:cubicBezTo>
                    <a:pt x="40" y="689"/>
                    <a:pt x="28" y="625"/>
                    <a:pt x="28" y="558"/>
                  </a:cubicBezTo>
                  <a:cubicBezTo>
                    <a:pt x="28" y="491"/>
                    <a:pt x="40" y="427"/>
                    <a:pt x="63" y="368"/>
                  </a:cubicBezTo>
                  <a:close/>
                  <a:moveTo>
                    <a:pt x="74" y="774"/>
                  </a:moveTo>
                  <a:cubicBezTo>
                    <a:pt x="232" y="708"/>
                    <a:pt x="232" y="708"/>
                    <a:pt x="232" y="708"/>
                  </a:cubicBezTo>
                  <a:cubicBezTo>
                    <a:pt x="240" y="723"/>
                    <a:pt x="248" y="738"/>
                    <a:pt x="257" y="752"/>
                  </a:cubicBezTo>
                  <a:cubicBezTo>
                    <a:pt x="207" y="802"/>
                    <a:pt x="207" y="802"/>
                    <a:pt x="207" y="802"/>
                  </a:cubicBezTo>
                  <a:cubicBezTo>
                    <a:pt x="201" y="808"/>
                    <a:pt x="201" y="816"/>
                    <a:pt x="207" y="822"/>
                  </a:cubicBezTo>
                  <a:cubicBezTo>
                    <a:pt x="294" y="909"/>
                    <a:pt x="294" y="909"/>
                    <a:pt x="294" y="909"/>
                  </a:cubicBezTo>
                  <a:cubicBezTo>
                    <a:pt x="300" y="915"/>
                    <a:pt x="308" y="915"/>
                    <a:pt x="314" y="909"/>
                  </a:cubicBezTo>
                  <a:cubicBezTo>
                    <a:pt x="364" y="859"/>
                    <a:pt x="364" y="859"/>
                    <a:pt x="364" y="859"/>
                  </a:cubicBezTo>
                  <a:cubicBezTo>
                    <a:pt x="378" y="868"/>
                    <a:pt x="393" y="876"/>
                    <a:pt x="408" y="883"/>
                  </a:cubicBezTo>
                  <a:cubicBezTo>
                    <a:pt x="342" y="1042"/>
                    <a:pt x="342" y="1042"/>
                    <a:pt x="342" y="1042"/>
                  </a:cubicBezTo>
                  <a:cubicBezTo>
                    <a:pt x="223" y="989"/>
                    <a:pt x="127" y="893"/>
                    <a:pt x="74" y="774"/>
                  </a:cubicBezTo>
                  <a:close/>
                  <a:moveTo>
                    <a:pt x="368" y="1053"/>
                  </a:moveTo>
                  <a:cubicBezTo>
                    <a:pt x="434" y="894"/>
                    <a:pt x="434" y="894"/>
                    <a:pt x="434" y="894"/>
                  </a:cubicBezTo>
                  <a:cubicBezTo>
                    <a:pt x="449" y="900"/>
                    <a:pt x="466" y="905"/>
                    <a:pt x="482" y="908"/>
                  </a:cubicBezTo>
                  <a:cubicBezTo>
                    <a:pt x="482" y="979"/>
                    <a:pt x="482" y="979"/>
                    <a:pt x="482" y="979"/>
                  </a:cubicBezTo>
                  <a:cubicBezTo>
                    <a:pt x="482" y="987"/>
                    <a:pt x="488" y="993"/>
                    <a:pt x="496" y="993"/>
                  </a:cubicBezTo>
                  <a:cubicBezTo>
                    <a:pt x="620" y="993"/>
                    <a:pt x="620" y="993"/>
                    <a:pt x="620" y="993"/>
                  </a:cubicBezTo>
                  <a:cubicBezTo>
                    <a:pt x="628" y="993"/>
                    <a:pt x="634" y="987"/>
                    <a:pt x="634" y="979"/>
                  </a:cubicBezTo>
                  <a:cubicBezTo>
                    <a:pt x="634" y="908"/>
                    <a:pt x="634" y="908"/>
                    <a:pt x="634" y="908"/>
                  </a:cubicBezTo>
                  <a:cubicBezTo>
                    <a:pt x="650" y="905"/>
                    <a:pt x="666" y="900"/>
                    <a:pt x="682" y="894"/>
                  </a:cubicBezTo>
                  <a:cubicBezTo>
                    <a:pt x="748" y="1053"/>
                    <a:pt x="748" y="1053"/>
                    <a:pt x="748" y="1053"/>
                  </a:cubicBezTo>
                  <a:cubicBezTo>
                    <a:pt x="689" y="1076"/>
                    <a:pt x="625" y="1088"/>
                    <a:pt x="558" y="1088"/>
                  </a:cubicBezTo>
                  <a:cubicBezTo>
                    <a:pt x="491" y="1088"/>
                    <a:pt x="427" y="1076"/>
                    <a:pt x="368" y="1053"/>
                  </a:cubicBezTo>
                  <a:close/>
                  <a:moveTo>
                    <a:pt x="774" y="1042"/>
                  </a:moveTo>
                  <a:cubicBezTo>
                    <a:pt x="708" y="884"/>
                    <a:pt x="708" y="884"/>
                    <a:pt x="708" y="884"/>
                  </a:cubicBezTo>
                  <a:cubicBezTo>
                    <a:pt x="723" y="876"/>
                    <a:pt x="738" y="868"/>
                    <a:pt x="752" y="859"/>
                  </a:cubicBezTo>
                  <a:cubicBezTo>
                    <a:pt x="802" y="909"/>
                    <a:pt x="802" y="909"/>
                    <a:pt x="802" y="909"/>
                  </a:cubicBezTo>
                  <a:cubicBezTo>
                    <a:pt x="808" y="915"/>
                    <a:pt x="816" y="915"/>
                    <a:pt x="822" y="909"/>
                  </a:cubicBezTo>
                  <a:cubicBezTo>
                    <a:pt x="910" y="821"/>
                    <a:pt x="910" y="821"/>
                    <a:pt x="910" y="821"/>
                  </a:cubicBezTo>
                  <a:cubicBezTo>
                    <a:pt x="912" y="819"/>
                    <a:pt x="914" y="815"/>
                    <a:pt x="914" y="812"/>
                  </a:cubicBezTo>
                  <a:cubicBezTo>
                    <a:pt x="914" y="808"/>
                    <a:pt x="912" y="804"/>
                    <a:pt x="910" y="802"/>
                  </a:cubicBezTo>
                  <a:cubicBezTo>
                    <a:pt x="860" y="752"/>
                    <a:pt x="860" y="752"/>
                    <a:pt x="860" y="752"/>
                  </a:cubicBezTo>
                  <a:cubicBezTo>
                    <a:pt x="869" y="738"/>
                    <a:pt x="877" y="723"/>
                    <a:pt x="884" y="708"/>
                  </a:cubicBezTo>
                  <a:cubicBezTo>
                    <a:pt x="1042" y="774"/>
                    <a:pt x="1042" y="774"/>
                    <a:pt x="1042" y="774"/>
                  </a:cubicBezTo>
                  <a:cubicBezTo>
                    <a:pt x="989" y="893"/>
                    <a:pt x="893" y="989"/>
                    <a:pt x="774" y="10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grpSp>
      <p:sp>
        <p:nvSpPr>
          <p:cNvPr id="25" name="Text 1">
            <a:extLst>
              <a:ext uri="{FF2B5EF4-FFF2-40B4-BE49-F238E27FC236}">
                <a16:creationId xmlns:a16="http://schemas.microsoft.com/office/drawing/2014/main" id="{73DBEA84-1ED5-3C42-A4EA-F51959DCC249}"/>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309889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
          <p:cNvSpPr>
            <a:spLocks noGrp="1"/>
          </p:cNvSpPr>
          <p:nvPr>
            <p:ph sz="half" idx="15"/>
          </p:nvPr>
        </p:nvSpPr>
        <p:spPr bwMode="gray"/>
        <p:txBody>
          <a:bodyPr/>
          <a:lstStyle/>
          <a:p>
            <a:pPr marL="0" indent="0">
              <a:buNone/>
            </a:pPr>
            <a:r>
              <a:rPr lang="de-DE" sz="3200"/>
              <a:t>DIES IST EINE</a:t>
            </a:r>
            <a:br>
              <a:rPr lang="de-DE" sz="3200"/>
            </a:br>
            <a:r>
              <a:rPr lang="de-DE" sz="3200"/>
              <a:t>MEHRZEILIGE AUSSAGE, WELCHE</a:t>
            </a:r>
            <a:br>
              <a:rPr lang="de-DE" sz="3200"/>
            </a:br>
            <a:r>
              <a:rPr lang="de-DE" sz="3600" b="1"/>
              <a:t>IN VERSALIEN </a:t>
            </a:r>
            <a:r>
              <a:rPr lang="de-DE" sz="3200"/>
              <a:t>GESCHRIEBEN WIRD.</a:t>
            </a:r>
          </a:p>
        </p:txBody>
      </p:sp>
      <p:sp>
        <p:nvSpPr>
          <p:cNvPr id="8" name="Fußzeile"/>
          <p:cNvSpPr>
            <a:spLocks noGrp="1"/>
          </p:cNvSpPr>
          <p:nvPr>
            <p:ph type="ftr" sz="quarter" idx="11"/>
          </p:nvPr>
        </p:nvSpPr>
        <p:spPr bwMode="gray"/>
        <p:txBody>
          <a:bodyPr/>
          <a:lstStyle/>
          <a:p>
            <a:r>
              <a:rPr lang="de-DE"/>
              <a:t>Titel / Autor / Copyright</a:t>
            </a:r>
          </a:p>
        </p:txBody>
      </p:sp>
      <p:sp>
        <p:nvSpPr>
          <p:cNvPr id="11" name="Datum"/>
          <p:cNvSpPr>
            <a:spLocks noGrp="1"/>
          </p:cNvSpPr>
          <p:nvPr>
            <p:ph type="dt" sz="half" idx="10"/>
          </p:nvPr>
        </p:nvSpPr>
        <p:spPr bwMode="gray"/>
        <p:txBody>
          <a:bodyPr/>
          <a:lstStyle/>
          <a:p>
            <a:fld id="{7387D29F-3BE7-4B95-B501-0195688427F8}" type="datetime1">
              <a:rPr lang="de-DE" smtClean="0"/>
              <a:t>03.11.21</a:t>
            </a:fld>
            <a:endParaRPr lang="de-DE"/>
          </a:p>
        </p:txBody>
      </p:sp>
      <p:sp>
        <p:nvSpPr>
          <p:cNvPr id="12" name="Foliennummer"/>
          <p:cNvSpPr>
            <a:spLocks noGrp="1"/>
          </p:cNvSpPr>
          <p:nvPr>
            <p:ph type="sldNum" sz="quarter" idx="12"/>
          </p:nvPr>
        </p:nvSpPr>
        <p:spPr bwMode="gray"/>
        <p:txBody>
          <a:bodyPr/>
          <a:lstStyle/>
          <a:p>
            <a:fld id="{02CEFE82-39F2-4F47-8A0C-D5AB3496FA5C}" type="slidenum">
              <a:rPr lang="de-DE" smtClean="0"/>
              <a:pPr/>
              <a:t>34</a:t>
            </a:fld>
            <a:endParaRPr lang="de-DE"/>
          </a:p>
        </p:txBody>
      </p:sp>
      <p:sp>
        <p:nvSpPr>
          <p:cNvPr id="2" name="Titel"/>
          <p:cNvSpPr>
            <a:spLocks noGrp="1"/>
          </p:cNvSpPr>
          <p:nvPr>
            <p:ph type="title"/>
          </p:nvPr>
        </p:nvSpPr>
        <p:spPr bwMode="gray">
          <a:xfrm>
            <a:off x="755998" y="468000"/>
            <a:ext cx="11037600" cy="332399"/>
          </a:xfrm>
        </p:spPr>
        <p:txBody>
          <a:bodyPr/>
          <a:lstStyle/>
          <a:p>
            <a:r>
              <a:rPr lang="de-DE"/>
              <a:t>Beispielfolie mit Text</a:t>
            </a:r>
          </a:p>
        </p:txBody>
      </p:sp>
      <p:sp>
        <p:nvSpPr>
          <p:cNvPr id="10" name="Illustration"/>
          <p:cNvSpPr>
            <a:spLocks noChangeAspect="1" noEditPoints="1"/>
          </p:cNvSpPr>
          <p:nvPr/>
        </p:nvSpPr>
        <p:spPr bwMode="gray">
          <a:xfrm>
            <a:off x="6243376" y="2384300"/>
            <a:ext cx="3784047" cy="2553800"/>
          </a:xfrm>
          <a:custGeom>
            <a:avLst/>
            <a:gdLst>
              <a:gd name="T0" fmla="*/ 558 w 1116"/>
              <a:gd name="T1" fmla="*/ 46 h 753"/>
              <a:gd name="T2" fmla="*/ 0 w 1116"/>
              <a:gd name="T3" fmla="*/ 377 h 753"/>
              <a:gd name="T4" fmla="*/ 558 w 1116"/>
              <a:gd name="T5" fmla="*/ 707 h 753"/>
              <a:gd name="T6" fmla="*/ 1116 w 1116"/>
              <a:gd name="T7" fmla="*/ 377 h 753"/>
              <a:gd name="T8" fmla="*/ 1001 w 1116"/>
              <a:gd name="T9" fmla="*/ 363 h 753"/>
              <a:gd name="T10" fmla="*/ 841 w 1116"/>
              <a:gd name="T11" fmla="*/ 363 h 753"/>
              <a:gd name="T12" fmla="*/ 921 w 1116"/>
              <a:gd name="T13" fmla="*/ 209 h 753"/>
              <a:gd name="T14" fmla="*/ 1001 w 1116"/>
              <a:gd name="T15" fmla="*/ 363 h 753"/>
              <a:gd name="T16" fmla="*/ 921 w 1116"/>
              <a:gd name="T17" fmla="*/ 430 h 753"/>
              <a:gd name="T18" fmla="*/ 921 w 1116"/>
              <a:gd name="T19" fmla="*/ 323 h 753"/>
              <a:gd name="T20" fmla="*/ 638 w 1116"/>
              <a:gd name="T21" fmla="*/ 363 h 753"/>
              <a:gd name="T22" fmla="*/ 478 w 1116"/>
              <a:gd name="T23" fmla="*/ 363 h 753"/>
              <a:gd name="T24" fmla="*/ 558 w 1116"/>
              <a:gd name="T25" fmla="*/ 209 h 753"/>
              <a:gd name="T26" fmla="*/ 638 w 1116"/>
              <a:gd name="T27" fmla="*/ 363 h 753"/>
              <a:gd name="T28" fmla="*/ 558 w 1116"/>
              <a:gd name="T29" fmla="*/ 430 h 753"/>
              <a:gd name="T30" fmla="*/ 558 w 1116"/>
              <a:gd name="T31" fmla="*/ 323 h 753"/>
              <a:gd name="T32" fmla="*/ 478 w 1116"/>
              <a:gd name="T33" fmla="*/ 391 h 753"/>
              <a:gd name="T34" fmla="*/ 638 w 1116"/>
              <a:gd name="T35" fmla="*/ 391 h 753"/>
              <a:gd name="T36" fmla="*/ 558 w 1116"/>
              <a:gd name="T37" fmla="*/ 544 h 753"/>
              <a:gd name="T38" fmla="*/ 478 w 1116"/>
              <a:gd name="T39" fmla="*/ 391 h 753"/>
              <a:gd name="T40" fmla="*/ 418 w 1116"/>
              <a:gd name="T41" fmla="*/ 241 h 753"/>
              <a:gd name="T42" fmla="*/ 698 w 1116"/>
              <a:gd name="T43" fmla="*/ 241 h 753"/>
              <a:gd name="T44" fmla="*/ 275 w 1116"/>
              <a:gd name="T45" fmla="*/ 363 h 753"/>
              <a:gd name="T46" fmla="*/ 115 w 1116"/>
              <a:gd name="T47" fmla="*/ 363 h 753"/>
              <a:gd name="T48" fmla="*/ 195 w 1116"/>
              <a:gd name="T49" fmla="*/ 209 h 753"/>
              <a:gd name="T50" fmla="*/ 275 w 1116"/>
              <a:gd name="T51" fmla="*/ 363 h 753"/>
              <a:gd name="T52" fmla="*/ 195 w 1116"/>
              <a:gd name="T53" fmla="*/ 430 h 753"/>
              <a:gd name="T54" fmla="*/ 195 w 1116"/>
              <a:gd name="T55" fmla="*/ 323 h 753"/>
              <a:gd name="T56" fmla="*/ 115 w 1116"/>
              <a:gd name="T57" fmla="*/ 391 h 753"/>
              <a:gd name="T58" fmla="*/ 275 w 1116"/>
              <a:gd name="T59" fmla="*/ 391 h 753"/>
              <a:gd name="T60" fmla="*/ 195 w 1116"/>
              <a:gd name="T61" fmla="*/ 544 h 753"/>
              <a:gd name="T62" fmla="*/ 115 w 1116"/>
              <a:gd name="T63" fmla="*/ 391 h 753"/>
              <a:gd name="T64" fmla="*/ 698 w 1116"/>
              <a:gd name="T65" fmla="*/ 512 h 753"/>
              <a:gd name="T66" fmla="*/ 418 w 1116"/>
              <a:gd name="T67" fmla="*/ 512 h 753"/>
              <a:gd name="T68" fmla="*/ 841 w 1116"/>
              <a:gd name="T69" fmla="*/ 391 h 753"/>
              <a:gd name="T70" fmla="*/ 1001 w 1116"/>
              <a:gd name="T71" fmla="*/ 391 h 753"/>
              <a:gd name="T72" fmla="*/ 921 w 1116"/>
              <a:gd name="T73" fmla="*/ 544 h 753"/>
              <a:gd name="T74" fmla="*/ 841 w 1116"/>
              <a:gd name="T75" fmla="*/ 391 h 753"/>
              <a:gd name="T76" fmla="*/ 1060 w 1116"/>
              <a:gd name="T77" fmla="*/ 240 h 753"/>
              <a:gd name="T78" fmla="*/ 744 w 1116"/>
              <a:gd name="T79" fmla="*/ 293 h 753"/>
              <a:gd name="T80" fmla="*/ 739 w 1116"/>
              <a:gd name="T81" fmla="*/ 28 h 753"/>
              <a:gd name="T82" fmla="*/ 530 w 1116"/>
              <a:gd name="T83" fmla="*/ 63 h 753"/>
              <a:gd name="T84" fmla="*/ 195 w 1116"/>
              <a:gd name="T85" fmla="*/ 181 h 753"/>
              <a:gd name="T86" fmla="*/ 377 w 1116"/>
              <a:gd name="T87" fmla="*/ 28 h 753"/>
              <a:gd name="T88" fmla="*/ 56 w 1116"/>
              <a:gd name="T89" fmla="*/ 513 h 753"/>
              <a:gd name="T90" fmla="*/ 372 w 1116"/>
              <a:gd name="T91" fmla="*/ 460 h 753"/>
              <a:gd name="T92" fmla="*/ 377 w 1116"/>
              <a:gd name="T93" fmla="*/ 725 h 753"/>
              <a:gd name="T94" fmla="*/ 586 w 1116"/>
              <a:gd name="T95" fmla="*/ 690 h 753"/>
              <a:gd name="T96" fmla="*/ 921 w 1116"/>
              <a:gd name="T97" fmla="*/ 572 h 753"/>
              <a:gd name="T98" fmla="*/ 739 w 1116"/>
              <a:gd name="T99" fmla="*/ 725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6" h="753">
                <a:moveTo>
                  <a:pt x="739" y="0"/>
                </a:moveTo>
                <a:cubicBezTo>
                  <a:pt x="674" y="0"/>
                  <a:pt x="612" y="17"/>
                  <a:pt x="558" y="46"/>
                </a:cubicBezTo>
                <a:cubicBezTo>
                  <a:pt x="504" y="17"/>
                  <a:pt x="442" y="0"/>
                  <a:pt x="377" y="0"/>
                </a:cubicBezTo>
                <a:cubicBezTo>
                  <a:pt x="169" y="0"/>
                  <a:pt x="0" y="169"/>
                  <a:pt x="0" y="377"/>
                </a:cubicBezTo>
                <a:cubicBezTo>
                  <a:pt x="0" y="584"/>
                  <a:pt x="169" y="753"/>
                  <a:pt x="377" y="753"/>
                </a:cubicBezTo>
                <a:cubicBezTo>
                  <a:pt x="442" y="753"/>
                  <a:pt x="504" y="737"/>
                  <a:pt x="558" y="707"/>
                </a:cubicBezTo>
                <a:cubicBezTo>
                  <a:pt x="612" y="737"/>
                  <a:pt x="674" y="753"/>
                  <a:pt x="739" y="753"/>
                </a:cubicBezTo>
                <a:cubicBezTo>
                  <a:pt x="947" y="753"/>
                  <a:pt x="1116" y="584"/>
                  <a:pt x="1116" y="377"/>
                </a:cubicBezTo>
                <a:cubicBezTo>
                  <a:pt x="1116" y="169"/>
                  <a:pt x="947" y="0"/>
                  <a:pt x="739" y="0"/>
                </a:cubicBezTo>
                <a:close/>
                <a:moveTo>
                  <a:pt x="1001" y="363"/>
                </a:moveTo>
                <a:cubicBezTo>
                  <a:pt x="994" y="324"/>
                  <a:pt x="961" y="295"/>
                  <a:pt x="921" y="295"/>
                </a:cubicBezTo>
                <a:cubicBezTo>
                  <a:pt x="881" y="295"/>
                  <a:pt x="848" y="324"/>
                  <a:pt x="841" y="363"/>
                </a:cubicBezTo>
                <a:cubicBezTo>
                  <a:pt x="754" y="363"/>
                  <a:pt x="754" y="363"/>
                  <a:pt x="754" y="363"/>
                </a:cubicBezTo>
                <a:cubicBezTo>
                  <a:pt x="761" y="277"/>
                  <a:pt x="833" y="209"/>
                  <a:pt x="921" y="209"/>
                </a:cubicBezTo>
                <a:cubicBezTo>
                  <a:pt x="1008" y="209"/>
                  <a:pt x="1080" y="277"/>
                  <a:pt x="1087" y="363"/>
                </a:cubicBezTo>
                <a:lnTo>
                  <a:pt x="1001" y="363"/>
                </a:lnTo>
                <a:close/>
                <a:moveTo>
                  <a:pt x="974" y="377"/>
                </a:moveTo>
                <a:cubicBezTo>
                  <a:pt x="974" y="406"/>
                  <a:pt x="950" y="430"/>
                  <a:pt x="921" y="430"/>
                </a:cubicBezTo>
                <a:cubicBezTo>
                  <a:pt x="891" y="430"/>
                  <a:pt x="868" y="406"/>
                  <a:pt x="868" y="377"/>
                </a:cubicBezTo>
                <a:cubicBezTo>
                  <a:pt x="868" y="347"/>
                  <a:pt x="891" y="323"/>
                  <a:pt x="921" y="323"/>
                </a:cubicBezTo>
                <a:cubicBezTo>
                  <a:pt x="950" y="323"/>
                  <a:pt x="974" y="347"/>
                  <a:pt x="974" y="377"/>
                </a:cubicBezTo>
                <a:close/>
                <a:moveTo>
                  <a:pt x="638" y="363"/>
                </a:moveTo>
                <a:cubicBezTo>
                  <a:pt x="631" y="324"/>
                  <a:pt x="598" y="295"/>
                  <a:pt x="558" y="295"/>
                </a:cubicBezTo>
                <a:cubicBezTo>
                  <a:pt x="518" y="295"/>
                  <a:pt x="485" y="324"/>
                  <a:pt x="478" y="363"/>
                </a:cubicBezTo>
                <a:cubicBezTo>
                  <a:pt x="391" y="363"/>
                  <a:pt x="391" y="363"/>
                  <a:pt x="391" y="363"/>
                </a:cubicBezTo>
                <a:cubicBezTo>
                  <a:pt x="399" y="277"/>
                  <a:pt x="471" y="209"/>
                  <a:pt x="558" y="209"/>
                </a:cubicBezTo>
                <a:cubicBezTo>
                  <a:pt x="645" y="209"/>
                  <a:pt x="717" y="277"/>
                  <a:pt x="725" y="363"/>
                </a:cubicBezTo>
                <a:lnTo>
                  <a:pt x="638" y="363"/>
                </a:lnTo>
                <a:close/>
                <a:moveTo>
                  <a:pt x="611" y="377"/>
                </a:moveTo>
                <a:cubicBezTo>
                  <a:pt x="611" y="406"/>
                  <a:pt x="587" y="430"/>
                  <a:pt x="558" y="430"/>
                </a:cubicBezTo>
                <a:cubicBezTo>
                  <a:pt x="529" y="430"/>
                  <a:pt x="505" y="406"/>
                  <a:pt x="505" y="377"/>
                </a:cubicBezTo>
                <a:cubicBezTo>
                  <a:pt x="505" y="347"/>
                  <a:pt x="529" y="323"/>
                  <a:pt x="558" y="323"/>
                </a:cubicBezTo>
                <a:cubicBezTo>
                  <a:pt x="587" y="323"/>
                  <a:pt x="611" y="347"/>
                  <a:pt x="611" y="377"/>
                </a:cubicBezTo>
                <a:close/>
                <a:moveTo>
                  <a:pt x="478" y="391"/>
                </a:moveTo>
                <a:cubicBezTo>
                  <a:pt x="485" y="429"/>
                  <a:pt x="518" y="458"/>
                  <a:pt x="558" y="458"/>
                </a:cubicBezTo>
                <a:cubicBezTo>
                  <a:pt x="598" y="458"/>
                  <a:pt x="631" y="429"/>
                  <a:pt x="638" y="391"/>
                </a:cubicBezTo>
                <a:cubicBezTo>
                  <a:pt x="725" y="391"/>
                  <a:pt x="725" y="391"/>
                  <a:pt x="725" y="391"/>
                </a:cubicBezTo>
                <a:cubicBezTo>
                  <a:pt x="717" y="476"/>
                  <a:pt x="645" y="544"/>
                  <a:pt x="558" y="544"/>
                </a:cubicBezTo>
                <a:cubicBezTo>
                  <a:pt x="471" y="544"/>
                  <a:pt x="399" y="476"/>
                  <a:pt x="391" y="391"/>
                </a:cubicBezTo>
                <a:lnTo>
                  <a:pt x="478" y="391"/>
                </a:lnTo>
                <a:close/>
                <a:moveTo>
                  <a:pt x="558" y="181"/>
                </a:moveTo>
                <a:cubicBezTo>
                  <a:pt x="503" y="181"/>
                  <a:pt x="453" y="204"/>
                  <a:pt x="418" y="241"/>
                </a:cubicBezTo>
                <a:cubicBezTo>
                  <a:pt x="447" y="173"/>
                  <a:pt x="496" y="117"/>
                  <a:pt x="558" y="79"/>
                </a:cubicBezTo>
                <a:cubicBezTo>
                  <a:pt x="620" y="117"/>
                  <a:pt x="669" y="173"/>
                  <a:pt x="698" y="241"/>
                </a:cubicBezTo>
                <a:cubicBezTo>
                  <a:pt x="663" y="204"/>
                  <a:pt x="613" y="181"/>
                  <a:pt x="558" y="181"/>
                </a:cubicBezTo>
                <a:close/>
                <a:moveTo>
                  <a:pt x="275" y="363"/>
                </a:moveTo>
                <a:cubicBezTo>
                  <a:pt x="268" y="324"/>
                  <a:pt x="235" y="295"/>
                  <a:pt x="195" y="295"/>
                </a:cubicBezTo>
                <a:cubicBezTo>
                  <a:pt x="155" y="295"/>
                  <a:pt x="122" y="324"/>
                  <a:pt x="115" y="363"/>
                </a:cubicBezTo>
                <a:cubicBezTo>
                  <a:pt x="29" y="363"/>
                  <a:pt x="29" y="363"/>
                  <a:pt x="29" y="363"/>
                </a:cubicBezTo>
                <a:cubicBezTo>
                  <a:pt x="36" y="277"/>
                  <a:pt x="108" y="209"/>
                  <a:pt x="195" y="209"/>
                </a:cubicBezTo>
                <a:cubicBezTo>
                  <a:pt x="283" y="209"/>
                  <a:pt x="355" y="277"/>
                  <a:pt x="362" y="363"/>
                </a:cubicBezTo>
                <a:lnTo>
                  <a:pt x="275" y="363"/>
                </a:lnTo>
                <a:close/>
                <a:moveTo>
                  <a:pt x="248" y="377"/>
                </a:moveTo>
                <a:cubicBezTo>
                  <a:pt x="248" y="406"/>
                  <a:pt x="225" y="430"/>
                  <a:pt x="195" y="430"/>
                </a:cubicBezTo>
                <a:cubicBezTo>
                  <a:pt x="166" y="430"/>
                  <a:pt x="142" y="406"/>
                  <a:pt x="142" y="377"/>
                </a:cubicBezTo>
                <a:cubicBezTo>
                  <a:pt x="142" y="347"/>
                  <a:pt x="166" y="323"/>
                  <a:pt x="195" y="323"/>
                </a:cubicBezTo>
                <a:cubicBezTo>
                  <a:pt x="225" y="323"/>
                  <a:pt x="248" y="347"/>
                  <a:pt x="248" y="377"/>
                </a:cubicBezTo>
                <a:close/>
                <a:moveTo>
                  <a:pt x="115" y="391"/>
                </a:moveTo>
                <a:cubicBezTo>
                  <a:pt x="122" y="429"/>
                  <a:pt x="155" y="458"/>
                  <a:pt x="195" y="458"/>
                </a:cubicBezTo>
                <a:cubicBezTo>
                  <a:pt x="235" y="458"/>
                  <a:pt x="268" y="429"/>
                  <a:pt x="275" y="391"/>
                </a:cubicBezTo>
                <a:cubicBezTo>
                  <a:pt x="362" y="391"/>
                  <a:pt x="362" y="391"/>
                  <a:pt x="362" y="391"/>
                </a:cubicBezTo>
                <a:cubicBezTo>
                  <a:pt x="355" y="476"/>
                  <a:pt x="283" y="544"/>
                  <a:pt x="195" y="544"/>
                </a:cubicBezTo>
                <a:cubicBezTo>
                  <a:pt x="108" y="544"/>
                  <a:pt x="36" y="476"/>
                  <a:pt x="29" y="391"/>
                </a:cubicBezTo>
                <a:lnTo>
                  <a:pt x="115" y="391"/>
                </a:lnTo>
                <a:close/>
                <a:moveTo>
                  <a:pt x="558" y="572"/>
                </a:moveTo>
                <a:cubicBezTo>
                  <a:pt x="613" y="572"/>
                  <a:pt x="663" y="549"/>
                  <a:pt x="698" y="512"/>
                </a:cubicBezTo>
                <a:cubicBezTo>
                  <a:pt x="669" y="580"/>
                  <a:pt x="620" y="637"/>
                  <a:pt x="558" y="675"/>
                </a:cubicBezTo>
                <a:cubicBezTo>
                  <a:pt x="496" y="637"/>
                  <a:pt x="447" y="580"/>
                  <a:pt x="418" y="512"/>
                </a:cubicBezTo>
                <a:cubicBezTo>
                  <a:pt x="453" y="549"/>
                  <a:pt x="503" y="572"/>
                  <a:pt x="558" y="572"/>
                </a:cubicBezTo>
                <a:close/>
                <a:moveTo>
                  <a:pt x="841" y="391"/>
                </a:moveTo>
                <a:cubicBezTo>
                  <a:pt x="848" y="429"/>
                  <a:pt x="881" y="458"/>
                  <a:pt x="921" y="458"/>
                </a:cubicBezTo>
                <a:cubicBezTo>
                  <a:pt x="961" y="458"/>
                  <a:pt x="994" y="429"/>
                  <a:pt x="1001" y="391"/>
                </a:cubicBezTo>
                <a:cubicBezTo>
                  <a:pt x="1087" y="391"/>
                  <a:pt x="1087" y="391"/>
                  <a:pt x="1087" y="391"/>
                </a:cubicBezTo>
                <a:cubicBezTo>
                  <a:pt x="1080" y="476"/>
                  <a:pt x="1008" y="544"/>
                  <a:pt x="921" y="544"/>
                </a:cubicBezTo>
                <a:cubicBezTo>
                  <a:pt x="833" y="544"/>
                  <a:pt x="761" y="476"/>
                  <a:pt x="754" y="391"/>
                </a:cubicBezTo>
                <a:lnTo>
                  <a:pt x="841" y="391"/>
                </a:lnTo>
                <a:close/>
                <a:moveTo>
                  <a:pt x="739" y="28"/>
                </a:moveTo>
                <a:cubicBezTo>
                  <a:pt x="883" y="28"/>
                  <a:pt x="1007" y="115"/>
                  <a:pt x="1060" y="240"/>
                </a:cubicBezTo>
                <a:cubicBezTo>
                  <a:pt x="1025" y="204"/>
                  <a:pt x="975" y="181"/>
                  <a:pt x="921" y="181"/>
                </a:cubicBezTo>
                <a:cubicBezTo>
                  <a:pt x="843" y="181"/>
                  <a:pt x="776" y="227"/>
                  <a:pt x="744" y="293"/>
                </a:cubicBezTo>
                <a:cubicBezTo>
                  <a:pt x="723" y="198"/>
                  <a:pt x="665" y="116"/>
                  <a:pt x="586" y="63"/>
                </a:cubicBezTo>
                <a:cubicBezTo>
                  <a:pt x="632" y="41"/>
                  <a:pt x="684" y="28"/>
                  <a:pt x="739" y="28"/>
                </a:cubicBezTo>
                <a:close/>
                <a:moveTo>
                  <a:pt x="377" y="28"/>
                </a:moveTo>
                <a:cubicBezTo>
                  <a:pt x="432" y="28"/>
                  <a:pt x="484" y="41"/>
                  <a:pt x="530" y="63"/>
                </a:cubicBezTo>
                <a:cubicBezTo>
                  <a:pt x="451" y="116"/>
                  <a:pt x="393" y="198"/>
                  <a:pt x="372" y="293"/>
                </a:cubicBezTo>
                <a:cubicBezTo>
                  <a:pt x="340" y="227"/>
                  <a:pt x="273" y="181"/>
                  <a:pt x="195" y="181"/>
                </a:cubicBezTo>
                <a:cubicBezTo>
                  <a:pt x="141" y="181"/>
                  <a:pt x="91" y="204"/>
                  <a:pt x="56" y="240"/>
                </a:cubicBezTo>
                <a:cubicBezTo>
                  <a:pt x="109" y="115"/>
                  <a:pt x="233" y="28"/>
                  <a:pt x="377" y="28"/>
                </a:cubicBezTo>
                <a:close/>
                <a:moveTo>
                  <a:pt x="377" y="725"/>
                </a:moveTo>
                <a:cubicBezTo>
                  <a:pt x="233" y="725"/>
                  <a:pt x="109" y="638"/>
                  <a:pt x="56" y="513"/>
                </a:cubicBezTo>
                <a:cubicBezTo>
                  <a:pt x="91" y="549"/>
                  <a:pt x="141" y="572"/>
                  <a:pt x="195" y="572"/>
                </a:cubicBezTo>
                <a:cubicBezTo>
                  <a:pt x="273" y="572"/>
                  <a:pt x="340" y="526"/>
                  <a:pt x="372" y="460"/>
                </a:cubicBezTo>
                <a:cubicBezTo>
                  <a:pt x="393" y="555"/>
                  <a:pt x="451" y="637"/>
                  <a:pt x="530" y="690"/>
                </a:cubicBezTo>
                <a:cubicBezTo>
                  <a:pt x="484" y="713"/>
                  <a:pt x="432" y="725"/>
                  <a:pt x="377" y="725"/>
                </a:cubicBezTo>
                <a:close/>
                <a:moveTo>
                  <a:pt x="739" y="725"/>
                </a:moveTo>
                <a:cubicBezTo>
                  <a:pt x="684" y="725"/>
                  <a:pt x="632" y="713"/>
                  <a:pt x="586" y="690"/>
                </a:cubicBezTo>
                <a:cubicBezTo>
                  <a:pt x="665" y="637"/>
                  <a:pt x="723" y="555"/>
                  <a:pt x="744" y="460"/>
                </a:cubicBezTo>
                <a:cubicBezTo>
                  <a:pt x="776" y="526"/>
                  <a:pt x="843" y="572"/>
                  <a:pt x="921" y="572"/>
                </a:cubicBezTo>
                <a:cubicBezTo>
                  <a:pt x="975" y="572"/>
                  <a:pt x="1025" y="549"/>
                  <a:pt x="1060" y="513"/>
                </a:cubicBezTo>
                <a:cubicBezTo>
                  <a:pt x="1007" y="638"/>
                  <a:pt x="883" y="725"/>
                  <a:pt x="739" y="725"/>
                </a:cubicBez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15" name="Text 1">
            <a:extLst>
              <a:ext uri="{FF2B5EF4-FFF2-40B4-BE49-F238E27FC236}">
                <a16:creationId xmlns:a16="http://schemas.microsoft.com/office/drawing/2014/main" id="{FEA990C2-FB5C-4142-806C-DAE1F6A5C5DE}"/>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184977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p:txBody>
          <a:bodyPr/>
          <a:lstStyle/>
          <a:p>
            <a:r>
              <a:rPr lang="de-DE"/>
              <a:t>Dieser Text soll demonstrieren, wie Ihr eigener Text dargestellt wird, wenn Sie den Text ersetzen. </a:t>
            </a:r>
            <a:r>
              <a:rPr lang="de-DE" b="1"/>
              <a:t>Dies ist ein Platzhaltertext</a:t>
            </a:r>
            <a:r>
              <a:rPr lang="de-DE"/>
              <a:t>. Der Text, den Sie eingeben, behält den Stil und die Formatierung des Platzhaltertexts.</a:t>
            </a:r>
          </a:p>
          <a:p>
            <a:endParaRPr lang="de-DE"/>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stretch>
            <a:fillRect/>
          </a:stretch>
        </p:blipFill>
        <p:spPr>
          <a:xfrm>
            <a:off x="4659504" y="1476375"/>
            <a:ext cx="7037005" cy="4175125"/>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35</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a:t>Beispielfolie mit Bild</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589016" y="2557324"/>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17" name="Text 1">
            <a:extLst>
              <a:ext uri="{FF2B5EF4-FFF2-40B4-BE49-F238E27FC236}">
                <a16:creationId xmlns:a16="http://schemas.microsoft.com/office/drawing/2014/main" id="{33A57EA6-68BE-A449-91A3-43F9EC428E17}"/>
              </a:ext>
            </a:extLst>
          </p:cNvPr>
          <p:cNvSpPr>
            <a:spLocks noGrp="1"/>
          </p:cNvSpPr>
          <p:nvPr/>
        </p:nvSpPr>
        <p:spPr bwMode="gray">
          <a:xfrm>
            <a:off x="9775338" y="3975931"/>
            <a:ext cx="2216917"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 eingeben.</a:t>
            </a:r>
          </a:p>
        </p:txBody>
      </p:sp>
      <p:sp>
        <p:nvSpPr>
          <p:cNvPr id="18" name="Text 2">
            <a:extLst>
              <a:ext uri="{FF2B5EF4-FFF2-40B4-BE49-F238E27FC236}">
                <a16:creationId xmlns:a16="http://schemas.microsoft.com/office/drawing/2014/main" id="{C702164E-F3BD-944E-860B-A344172F843E}"/>
              </a:ext>
            </a:extLst>
          </p:cNvPr>
          <p:cNvSpPr>
            <a:spLocks noGrp="1"/>
          </p:cNvSpPr>
          <p:nvPr/>
        </p:nvSpPr>
        <p:spPr bwMode="gray">
          <a:xfrm>
            <a:off x="10537662" y="4480428"/>
            <a:ext cx="1454593"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 auch.</a:t>
            </a:r>
          </a:p>
        </p:txBody>
      </p:sp>
      <p:sp>
        <p:nvSpPr>
          <p:cNvPr id="23" name="Text 1">
            <a:extLst>
              <a:ext uri="{FF2B5EF4-FFF2-40B4-BE49-F238E27FC236}">
                <a16:creationId xmlns:a16="http://schemas.microsoft.com/office/drawing/2014/main" id="{8227ED4B-7494-5143-9BC0-17EE4094CA7A}"/>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7AFD2A0B-6817-B041-8354-F52EF5AD9303}"/>
              </a:ext>
            </a:extLst>
          </p:cNvPr>
          <p:cNvSpPr>
            <a:spLocks noGrp="1"/>
          </p:cNvSpPr>
          <p:nvPr>
            <p:ph sz="half" idx="15"/>
          </p:nvPr>
        </p:nvSpPr>
        <p:spPr>
          <a:xfrm>
            <a:off x="755998" y="2730622"/>
            <a:ext cx="3416400" cy="2885377"/>
          </a:xfrm>
        </p:spPr>
        <p:txBody>
          <a:bodyPr/>
          <a:lstStyle/>
          <a:p>
            <a:r>
              <a:rPr lang="de-DE" sz="1600"/>
              <a:t>Dieser Text soll demonstrieren, wie Ihr eigener Text dargestellt wird, wenn Sie den Text ersetzen. Dies ist ein Platzhaltertext. Der Text, den Sie eingeben, behält den Stil und die Formatierung des Platzhaltertexts.</a:t>
            </a:r>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stretch/>
        </p:blipFill>
        <p:spPr>
          <a:xfrm>
            <a:off x="4659504" y="1476375"/>
            <a:ext cx="7037005" cy="4175125"/>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36</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a:t>Beispielfolie mit Bild</a:t>
            </a:r>
          </a:p>
        </p:txBody>
      </p:sp>
      <p:sp>
        <p:nvSpPr>
          <p:cNvPr id="19" name="Text 1">
            <a:extLst>
              <a:ext uri="{FF2B5EF4-FFF2-40B4-BE49-F238E27FC236}">
                <a16:creationId xmlns:a16="http://schemas.microsoft.com/office/drawing/2014/main" id="{57B87F14-BB5B-0F4E-A8AD-B324F1E40CD4}"/>
              </a:ext>
            </a:extLst>
          </p:cNvPr>
          <p:cNvSpPr>
            <a:spLocks noGrp="1"/>
          </p:cNvSpPr>
          <p:nvPr/>
        </p:nvSpPr>
        <p:spPr bwMode="gray">
          <a:xfrm>
            <a:off x="755998" y="1588924"/>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dreizeiliger</a:t>
            </a:r>
            <a:br>
              <a:rPr lang="de-DE">
                <a:latin typeface="Arial" panose="020B0604020202020204" pitchFamily="34" charset="0"/>
              </a:rPr>
            </a:br>
            <a:r>
              <a:rPr lang="de-DE">
                <a:latin typeface="Arial" panose="020B0604020202020204" pitchFamily="34" charset="0"/>
              </a:rPr>
              <a:t>Text als </a:t>
            </a:r>
            <a:br>
              <a:rPr lang="de-DE">
                <a:latin typeface="Arial" panose="020B0604020202020204" pitchFamily="34" charset="0"/>
              </a:rPr>
            </a:br>
            <a:r>
              <a:rPr lang="de-DE">
                <a:latin typeface="Arial" panose="020B0604020202020204" pitchFamily="34" charset="0"/>
              </a:rPr>
              <a:t>Folienbeispiel</a:t>
            </a:r>
          </a:p>
        </p:txBody>
      </p:sp>
      <p:sp>
        <p:nvSpPr>
          <p:cNvPr id="21" name="Dekorelement">
            <a:extLst>
              <a:ext uri="{FF2B5EF4-FFF2-40B4-BE49-F238E27FC236}">
                <a16:creationId xmlns:a16="http://schemas.microsoft.com/office/drawing/2014/main" id="{35E760BE-6071-A54A-8608-EB16FD09BEB7}"/>
              </a:ext>
            </a:extLst>
          </p:cNvPr>
          <p:cNvSpPr>
            <a:spLocks noGrp="1"/>
          </p:cNvSpPr>
          <p:nvPr/>
        </p:nvSpPr>
        <p:spPr bwMode="gray">
          <a:xfrm>
            <a:off x="4661840" y="2835242"/>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2" name="Text 2">
            <a:extLst>
              <a:ext uri="{FF2B5EF4-FFF2-40B4-BE49-F238E27FC236}">
                <a16:creationId xmlns:a16="http://schemas.microsoft.com/office/drawing/2014/main" id="{D9BD49CA-C8B2-9A4E-BDB7-65050CB22555}"/>
              </a:ext>
            </a:extLst>
          </p:cNvPr>
          <p:cNvSpPr>
            <a:spLocks noGrp="1"/>
          </p:cNvSpPr>
          <p:nvPr/>
        </p:nvSpPr>
        <p:spPr bwMode="gray">
          <a:xfrm>
            <a:off x="9648281" y="2226124"/>
            <a:ext cx="2216917"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 eingeben.</a:t>
            </a:r>
          </a:p>
        </p:txBody>
      </p:sp>
      <p:sp>
        <p:nvSpPr>
          <p:cNvPr id="23" name="Text 3">
            <a:extLst>
              <a:ext uri="{FF2B5EF4-FFF2-40B4-BE49-F238E27FC236}">
                <a16:creationId xmlns:a16="http://schemas.microsoft.com/office/drawing/2014/main" id="{75B15DA0-5D4C-B84E-846A-90CDA5CB9069}"/>
              </a:ext>
            </a:extLst>
          </p:cNvPr>
          <p:cNvSpPr>
            <a:spLocks noGrp="1"/>
          </p:cNvSpPr>
          <p:nvPr/>
        </p:nvSpPr>
        <p:spPr bwMode="gray">
          <a:xfrm>
            <a:off x="10062753" y="2730623"/>
            <a:ext cx="1802445"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 eingeben.</a:t>
            </a:r>
          </a:p>
        </p:txBody>
      </p:sp>
      <p:sp>
        <p:nvSpPr>
          <p:cNvPr id="24" name="Text 1">
            <a:extLst>
              <a:ext uri="{FF2B5EF4-FFF2-40B4-BE49-F238E27FC236}">
                <a16:creationId xmlns:a16="http://schemas.microsoft.com/office/drawing/2014/main" id="{CA772421-04BC-0245-92D9-F637729501FC}"/>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393250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755998" y="2557324"/>
            <a:ext cx="3416400" cy="3058676"/>
          </a:xfrm>
        </p:spPr>
        <p:txBody>
          <a:bodyPr/>
          <a:lstStyle/>
          <a:p>
            <a:r>
              <a:rPr lang="de-DE" sz="2000"/>
              <a:t>Um diesen Text zu ersetzen,</a:t>
            </a:r>
            <a:br>
              <a:rPr lang="de-DE" sz="2000"/>
            </a:br>
            <a:r>
              <a:rPr lang="de-DE" sz="2000"/>
              <a:t>klicken Sie auf den Text und geben Sie Ihren eigenen Text ein. </a:t>
            </a:r>
          </a:p>
          <a:p>
            <a:endParaRPr lang="de-DE" sz="200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stretch/>
        </p:blipFill>
        <p:spPr>
          <a:xfrm>
            <a:off x="4659504" y="1476375"/>
            <a:ext cx="7037005" cy="4175125"/>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37</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a:t>Beispielfolie mit Bild</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629357"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17" name="Text 1">
            <a:extLst>
              <a:ext uri="{FF2B5EF4-FFF2-40B4-BE49-F238E27FC236}">
                <a16:creationId xmlns:a16="http://schemas.microsoft.com/office/drawing/2014/main" id="{33A57EA6-68BE-A449-91A3-43F9EC428E17}"/>
              </a:ext>
            </a:extLst>
          </p:cNvPr>
          <p:cNvSpPr>
            <a:spLocks noGrp="1"/>
          </p:cNvSpPr>
          <p:nvPr/>
        </p:nvSpPr>
        <p:spPr bwMode="gray">
          <a:xfrm>
            <a:off x="9775338" y="3975931"/>
            <a:ext cx="2216917"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 eingeben.</a:t>
            </a:r>
          </a:p>
        </p:txBody>
      </p:sp>
      <p:sp>
        <p:nvSpPr>
          <p:cNvPr id="18" name="Text 2">
            <a:extLst>
              <a:ext uri="{FF2B5EF4-FFF2-40B4-BE49-F238E27FC236}">
                <a16:creationId xmlns:a16="http://schemas.microsoft.com/office/drawing/2014/main" id="{C702164E-F3BD-944E-860B-A344172F843E}"/>
              </a:ext>
            </a:extLst>
          </p:cNvPr>
          <p:cNvSpPr>
            <a:spLocks noGrp="1"/>
          </p:cNvSpPr>
          <p:nvPr/>
        </p:nvSpPr>
        <p:spPr bwMode="gray">
          <a:xfrm>
            <a:off x="10537662" y="4480428"/>
            <a:ext cx="1454593"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 auch.</a:t>
            </a:r>
          </a:p>
        </p:txBody>
      </p:sp>
      <p:sp>
        <p:nvSpPr>
          <p:cNvPr id="21" name="Nr.">
            <a:extLst>
              <a:ext uri="{FF2B5EF4-FFF2-40B4-BE49-F238E27FC236}">
                <a16:creationId xmlns:a16="http://schemas.microsoft.com/office/drawing/2014/main" id="{017E3567-9770-C240-8712-B49A9AACD177}"/>
              </a:ext>
            </a:extLst>
          </p:cNvPr>
          <p:cNvSpPr>
            <a:spLocks noGrp="1"/>
          </p:cNvSpPr>
          <p:nvPr/>
        </p:nvSpPr>
        <p:spPr bwMode="gray">
          <a:xfrm>
            <a:off x="753089" y="1511365"/>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04</a:t>
            </a:r>
          </a:p>
        </p:txBody>
      </p:sp>
      <p:sp>
        <p:nvSpPr>
          <p:cNvPr id="22" name="Linie">
            <a:extLst>
              <a:ext uri="{FF2B5EF4-FFF2-40B4-BE49-F238E27FC236}">
                <a16:creationId xmlns:a16="http://schemas.microsoft.com/office/drawing/2014/main" id="{88CEB829-A944-7948-A1A3-359790F8D57B}"/>
              </a:ext>
            </a:extLst>
          </p:cNvPr>
          <p:cNvSpPr>
            <a:spLocks noGrp="1"/>
          </p:cNvSpPr>
          <p:nvPr/>
        </p:nvSpPr>
        <p:spPr bwMode="gray">
          <a:xfrm>
            <a:off x="753089" y="2502470"/>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5" name="Text 1">
            <a:extLst>
              <a:ext uri="{FF2B5EF4-FFF2-40B4-BE49-F238E27FC236}">
                <a16:creationId xmlns:a16="http://schemas.microsoft.com/office/drawing/2014/main" id="{C9C73DED-F5A8-224D-8D6F-2319D015F8C0}"/>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4148219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7AFD2A0B-6817-B041-8354-F52EF5AD9303}"/>
              </a:ext>
            </a:extLst>
          </p:cNvPr>
          <p:cNvSpPr>
            <a:spLocks noGrp="1"/>
          </p:cNvSpPr>
          <p:nvPr>
            <p:ph sz="half" idx="15"/>
          </p:nvPr>
        </p:nvSpPr>
        <p:spPr>
          <a:xfrm>
            <a:off x="755998" y="2632104"/>
            <a:ext cx="3416400" cy="2983895"/>
          </a:xfrm>
        </p:spPr>
        <p:txBody>
          <a:bodyPr/>
          <a:lstStyle/>
          <a:p>
            <a:r>
              <a:rPr lang="de-DE" sz="1600"/>
              <a:t>Dieser Text soll demonstrieren, wie Ihr eigener Text dargestellt wird, wenn Sie den Text ersetzen. Dies ist ein Platzhaltertext. Der Text, den Sie eingeben, behält den Stil und die Formatierung des Platzhaltertexts.</a:t>
            </a:r>
          </a:p>
        </p:txBody>
      </p:sp>
      <p:sp>
        <p:nvSpPr>
          <p:cNvPr id="3" name="Content Placeholder 2">
            <a:extLst>
              <a:ext uri="{FF2B5EF4-FFF2-40B4-BE49-F238E27FC236}">
                <a16:creationId xmlns:a16="http://schemas.microsoft.com/office/drawing/2014/main" id="{1EB5CF21-A53E-2842-939B-F916C7BC2F0D}"/>
              </a:ext>
            </a:extLst>
          </p:cNvPr>
          <p:cNvSpPr>
            <a:spLocks noGrp="1"/>
          </p:cNvSpPr>
          <p:nvPr>
            <p:ph sz="half" idx="14"/>
          </p:nvPr>
        </p:nvSpPr>
        <p:spPr/>
        <p:txBody>
          <a:bodyPr/>
          <a:lstStyle/>
          <a:p>
            <a:endParaRPr lang="de-DE"/>
          </a:p>
        </p:txBody>
      </p:sp>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38</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a:t>Beispielfolie mit Bild</a:t>
            </a:r>
          </a:p>
        </p:txBody>
      </p:sp>
      <p:sp>
        <p:nvSpPr>
          <p:cNvPr id="19" name="Text 1">
            <a:extLst>
              <a:ext uri="{FF2B5EF4-FFF2-40B4-BE49-F238E27FC236}">
                <a16:creationId xmlns:a16="http://schemas.microsoft.com/office/drawing/2014/main" id="{57B87F14-BB5B-0F4E-A8AD-B324F1E40CD4}"/>
              </a:ext>
            </a:extLst>
          </p:cNvPr>
          <p:cNvSpPr>
            <a:spLocks noGrp="1"/>
          </p:cNvSpPr>
          <p:nvPr/>
        </p:nvSpPr>
        <p:spPr bwMode="gray">
          <a:xfrm>
            <a:off x="755998" y="1588924"/>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dreizeiliger</a:t>
            </a:r>
            <a:br>
              <a:rPr lang="de-DE">
                <a:latin typeface="Arial" panose="020B0604020202020204" pitchFamily="34" charset="0"/>
              </a:rPr>
            </a:br>
            <a:r>
              <a:rPr lang="de-DE">
                <a:latin typeface="Arial" panose="020B0604020202020204" pitchFamily="34" charset="0"/>
              </a:rPr>
              <a:t>Text als </a:t>
            </a:r>
            <a:br>
              <a:rPr lang="de-DE">
                <a:latin typeface="Arial" panose="020B0604020202020204" pitchFamily="34" charset="0"/>
              </a:rPr>
            </a:br>
            <a:r>
              <a:rPr lang="de-DE">
                <a:latin typeface="Arial" panose="020B0604020202020204" pitchFamily="34" charset="0"/>
              </a:rPr>
              <a:t>Folienbeispiel</a:t>
            </a:r>
          </a:p>
        </p:txBody>
      </p:sp>
      <p:pic>
        <p:nvPicPr>
          <p:cNvPr id="20" name="Bild">
            <a:extLst>
              <a:ext uri="{FF2B5EF4-FFF2-40B4-BE49-F238E27FC236}">
                <a16:creationId xmlns:a16="http://schemas.microsoft.com/office/drawing/2014/main" id="{69476ACF-DFFF-DA40-89C5-4C4095A2AA05}"/>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38909" r="14031"/>
          <a:stretch/>
        </p:blipFill>
        <p:spPr bwMode="gray">
          <a:xfrm>
            <a:off x="4564800" y="-158400"/>
            <a:ext cx="7228800" cy="5810400"/>
          </a:xfrm>
          <a:prstGeom prst="rect">
            <a:avLst/>
          </a:prstGeom>
          <a:solidFill>
            <a:schemeClr val="bg1">
              <a:lumMod val="85000"/>
            </a:schemeClr>
          </a:solidFill>
        </p:spPr>
      </p:pic>
      <p:sp>
        <p:nvSpPr>
          <p:cNvPr id="24" name="Text 1">
            <a:extLst>
              <a:ext uri="{FF2B5EF4-FFF2-40B4-BE49-F238E27FC236}">
                <a16:creationId xmlns:a16="http://schemas.microsoft.com/office/drawing/2014/main" id="{C9D57B25-79A1-514D-A39E-5C7F3C2FD7FF}"/>
              </a:ext>
            </a:extLst>
          </p:cNvPr>
          <p:cNvSpPr>
            <a:spLocks noGrp="1"/>
          </p:cNvSpPr>
          <p:nvPr/>
        </p:nvSpPr>
        <p:spPr bwMode="gray">
          <a:xfrm>
            <a:off x="9706286" y="3932153"/>
            <a:ext cx="2216917"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 eingeben.</a:t>
            </a:r>
          </a:p>
        </p:txBody>
      </p:sp>
      <p:sp>
        <p:nvSpPr>
          <p:cNvPr id="25" name="Text 2">
            <a:extLst>
              <a:ext uri="{FF2B5EF4-FFF2-40B4-BE49-F238E27FC236}">
                <a16:creationId xmlns:a16="http://schemas.microsoft.com/office/drawing/2014/main" id="{743C8D96-2758-7447-818D-EDD304BF7E6B}"/>
              </a:ext>
            </a:extLst>
          </p:cNvPr>
          <p:cNvSpPr>
            <a:spLocks noGrp="1"/>
          </p:cNvSpPr>
          <p:nvPr/>
        </p:nvSpPr>
        <p:spPr bwMode="gray">
          <a:xfrm>
            <a:off x="10916105" y="4436650"/>
            <a:ext cx="1007098"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a:t>
            </a:r>
          </a:p>
        </p:txBody>
      </p:sp>
      <p:sp>
        <p:nvSpPr>
          <p:cNvPr id="26" name="Dekorelement">
            <a:extLst>
              <a:ext uri="{FF2B5EF4-FFF2-40B4-BE49-F238E27FC236}">
                <a16:creationId xmlns:a16="http://schemas.microsoft.com/office/drawing/2014/main" id="{BE60DD0B-B91E-664C-9A52-00E787810D26}"/>
              </a:ext>
            </a:extLst>
          </p:cNvPr>
          <p:cNvSpPr>
            <a:spLocks noGrp="1"/>
          </p:cNvSpPr>
          <p:nvPr/>
        </p:nvSpPr>
        <p:spPr bwMode="gray">
          <a:xfrm>
            <a:off x="4519964" y="1576893"/>
            <a:ext cx="93600" cy="1692000"/>
          </a:xfrm>
          <a:prstGeom prst="rect">
            <a:avLst/>
          </a:prstGeom>
          <a:solidFill>
            <a:schemeClr val="accent4"/>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3" name="Text 1">
            <a:extLst>
              <a:ext uri="{FF2B5EF4-FFF2-40B4-BE49-F238E27FC236}">
                <a16:creationId xmlns:a16="http://schemas.microsoft.com/office/drawing/2014/main" id="{3A647A5A-0CED-3948-8493-4978E7BEE6AB}"/>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3065924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B69B37-CB31-CE47-9B88-125FC9447947}"/>
              </a:ext>
            </a:extLst>
          </p:cNvPr>
          <p:cNvSpPr>
            <a:spLocks noGrp="1"/>
          </p:cNvSpPr>
          <p:nvPr>
            <p:ph sz="half" idx="14"/>
          </p:nvPr>
        </p:nvSpPr>
        <p:spPr/>
        <p:txBody>
          <a:bodyPr/>
          <a:lstStyle/>
          <a:p>
            <a:r>
              <a:rPr lang="de-DE"/>
              <a:t>Dieser Text soll demonstrieren, wie Ihr eigener Text dargestellt </a:t>
            </a:r>
            <a:br>
              <a:rPr lang="de-DE"/>
            </a:br>
            <a:r>
              <a:rPr lang="de-DE"/>
              <a:t>wird, wenn Sie den Text ersetzen. Dies ist ein Platzhaltertext. </a:t>
            </a:r>
            <a:br>
              <a:rPr lang="de-DE"/>
            </a:br>
            <a:r>
              <a:rPr lang="de-DE"/>
              <a:t>Der Text, den Sie eingeben, behält den Stil und die Formatierung </a:t>
            </a:r>
            <a:br>
              <a:rPr lang="de-DE"/>
            </a:br>
            <a:r>
              <a:rPr lang="de-DE"/>
              <a:t>des Platzhaltertexts.</a:t>
            </a:r>
          </a:p>
          <a:p>
            <a:r>
              <a:rPr lang="de-DE"/>
              <a:t>Dies ist ein Platzhaltertext. Der Text, den Sie eingeben, behält den Stil und die Formatierung des Platzhaltertexts.</a:t>
            </a:r>
          </a:p>
          <a:p>
            <a:r>
              <a:rPr lang="de-DE"/>
              <a:t>Dieser Text soll demonstrieren, wie Ihr eigener Text dargestellt </a:t>
            </a:r>
            <a:br>
              <a:rPr lang="de-DE"/>
            </a:br>
            <a:r>
              <a:rPr lang="de-DE"/>
              <a:t>wird, wenn Sie den Text ersetzen. Dies ist ein Platzhaltertext. </a:t>
            </a:r>
            <a:br>
              <a:rPr lang="de-DE"/>
            </a:br>
            <a:r>
              <a:rPr lang="de-DE"/>
              <a:t>Der Text, den Sie eingeben, behält den Stil und die Formatierung </a:t>
            </a:r>
            <a:br>
              <a:rPr lang="de-DE"/>
            </a:br>
            <a:r>
              <a:rPr lang="de-DE"/>
              <a:t>des Platzhaltertexts.</a:t>
            </a:r>
          </a:p>
        </p:txBody>
      </p:sp>
      <p:sp>
        <p:nvSpPr>
          <p:cNvPr id="5" name="Footer Placeholder 4">
            <a:extLst>
              <a:ext uri="{FF2B5EF4-FFF2-40B4-BE49-F238E27FC236}">
                <a16:creationId xmlns:a16="http://schemas.microsoft.com/office/drawing/2014/main" id="{8B1559DE-A974-304F-AB9E-0044F299C146}"/>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E354614-26A8-6646-ADAA-C0E25D3B2445}"/>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C26A2A13-A0FA-1F42-92CB-7BBF669DF234}"/>
              </a:ext>
            </a:extLst>
          </p:cNvPr>
          <p:cNvSpPr>
            <a:spLocks noGrp="1"/>
          </p:cNvSpPr>
          <p:nvPr>
            <p:ph type="sldNum" sz="quarter" idx="12"/>
          </p:nvPr>
        </p:nvSpPr>
        <p:spPr/>
        <p:txBody>
          <a:bodyPr/>
          <a:lstStyle/>
          <a:p>
            <a:fld id="{02CEFE82-39F2-4F47-8A0C-D5AB3496FA5C}" type="slidenum">
              <a:rPr lang="de-DE" noProof="0" smtClean="0"/>
              <a:t>39</a:t>
            </a:fld>
            <a:endParaRPr lang="de-DE" noProof="0"/>
          </a:p>
        </p:txBody>
      </p:sp>
      <p:sp>
        <p:nvSpPr>
          <p:cNvPr id="2" name="Title 1">
            <a:extLst>
              <a:ext uri="{FF2B5EF4-FFF2-40B4-BE49-F238E27FC236}">
                <a16:creationId xmlns:a16="http://schemas.microsoft.com/office/drawing/2014/main" id="{32AB9D85-B19B-3C41-8A7D-D346BE9AD0C7}"/>
              </a:ext>
            </a:extLst>
          </p:cNvPr>
          <p:cNvSpPr>
            <a:spLocks noGrp="1"/>
          </p:cNvSpPr>
          <p:nvPr>
            <p:ph type="title"/>
          </p:nvPr>
        </p:nvSpPr>
        <p:spPr>
          <a:xfrm>
            <a:off x="755998" y="468000"/>
            <a:ext cx="11037600" cy="332399"/>
          </a:xfrm>
        </p:spPr>
        <p:txBody>
          <a:bodyPr/>
          <a:lstStyle/>
          <a:p>
            <a:r>
              <a:rPr lang="de-DE"/>
              <a:t>Beispielfolie mit Bild</a:t>
            </a:r>
          </a:p>
        </p:txBody>
      </p:sp>
      <p:pic>
        <p:nvPicPr>
          <p:cNvPr id="17" name="Bild">
            <a:extLst>
              <a:ext uri="{FF2B5EF4-FFF2-40B4-BE49-F238E27FC236}">
                <a16:creationId xmlns:a16="http://schemas.microsoft.com/office/drawing/2014/main" id="{28C3D00B-0CE4-3A45-8E5E-CC0B94180E21}"/>
              </a:ext>
            </a:extLst>
          </p:cNvPr>
          <p:cNvPicPr>
            <a:picLocks noGrp="1" noChangeAspect="1"/>
          </p:cNvPicPr>
          <p:nvPr/>
        </p:nvPicPr>
        <p:blipFill>
          <a:blip r:embed="rId2">
            <a:extLst>
              <a:ext uri="{28A0092B-C50C-407E-A947-70E740481C1C}">
                <a14:useLocalDpi xmlns:a14="http://schemas.microsoft.com/office/drawing/2010/main" val="0"/>
              </a:ext>
            </a:extLst>
          </a:blip>
          <a:srcRect l="22909" r="22909"/>
          <a:stretch>
            <a:fillRect/>
          </a:stretch>
        </p:blipFill>
        <p:spPr bwMode="gray">
          <a:xfrm>
            <a:off x="755998" y="1512000"/>
            <a:ext cx="3416400" cy="4143600"/>
          </a:xfrm>
          <a:prstGeom prst="rect">
            <a:avLst/>
          </a:prstGeom>
          <a:solidFill>
            <a:schemeClr val="bg1">
              <a:lumMod val="85000"/>
            </a:schemeClr>
          </a:solidFill>
        </p:spPr>
      </p:pic>
      <p:sp>
        <p:nvSpPr>
          <p:cNvPr id="18" name="Text 1">
            <a:extLst>
              <a:ext uri="{FF2B5EF4-FFF2-40B4-BE49-F238E27FC236}">
                <a16:creationId xmlns:a16="http://schemas.microsoft.com/office/drawing/2014/main" id="{6D24D863-54B6-9B43-9281-C9074B1D3718}"/>
              </a:ext>
            </a:extLst>
          </p:cNvPr>
          <p:cNvSpPr>
            <a:spLocks noGrp="1"/>
          </p:cNvSpPr>
          <p:nvPr/>
        </p:nvSpPr>
        <p:spPr bwMode="gray">
          <a:xfrm>
            <a:off x="624459" y="2550498"/>
            <a:ext cx="2657743"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Beispielfolie mit Bild und Text.</a:t>
            </a:r>
          </a:p>
        </p:txBody>
      </p:sp>
      <p:sp>
        <p:nvSpPr>
          <p:cNvPr id="19" name="Text 2">
            <a:extLst>
              <a:ext uri="{FF2B5EF4-FFF2-40B4-BE49-F238E27FC236}">
                <a16:creationId xmlns:a16="http://schemas.microsoft.com/office/drawing/2014/main" id="{E5730D5F-1FF7-E441-B8C9-D2AB0BE42AC3}"/>
              </a:ext>
            </a:extLst>
          </p:cNvPr>
          <p:cNvSpPr>
            <a:spLocks noGrp="1"/>
          </p:cNvSpPr>
          <p:nvPr/>
        </p:nvSpPr>
        <p:spPr bwMode="gray">
          <a:xfrm>
            <a:off x="624459" y="3054995"/>
            <a:ext cx="182899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Text eingeben.</a:t>
            </a:r>
          </a:p>
        </p:txBody>
      </p:sp>
      <p:sp>
        <p:nvSpPr>
          <p:cNvPr id="24" name="Text 1">
            <a:extLst>
              <a:ext uri="{FF2B5EF4-FFF2-40B4-BE49-F238E27FC236}">
                <a16:creationId xmlns:a16="http://schemas.microsoft.com/office/drawing/2014/main" id="{0B1043E8-2F3A-244D-AE93-E691F046A345}"/>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1621485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llustration"/>
          <p:cNvSpPr>
            <a:spLocks noGrp="1"/>
          </p:cNvSpPr>
          <p:nvPr>
            <p:ph type="pic" sz="quarter" idx="15"/>
          </p:nvPr>
        </p:nvSpPr>
        <p:spPr>
          <a:xfrm>
            <a:off x="10047508" y="2559600"/>
            <a:ext cx="4298400" cy="4298400"/>
          </a:xfrm>
        </p:spPr>
      </p:sp>
      <p:sp>
        <p:nvSpPr>
          <p:cNvPr id="6" name="Titel"/>
          <p:cNvSpPr>
            <a:spLocks noGrp="1"/>
          </p:cNvSpPr>
          <p:nvPr>
            <p:ph type="ctrTitle"/>
          </p:nvPr>
        </p:nvSpPr>
        <p:spPr bwMode="gray"/>
        <p:txBody>
          <a:bodyPr/>
          <a:lstStyle/>
          <a:p>
            <a:r>
              <a:rPr lang="de-DE"/>
              <a:t>Hier bitte den Titel der Präsentation einfügen</a:t>
            </a:r>
          </a:p>
        </p:txBody>
      </p:sp>
      <p:sp>
        <p:nvSpPr>
          <p:cNvPr id="14" name="Dekorelement"/>
          <p:cNvSpPr>
            <a:spLocks noGrp="1"/>
          </p:cNvSpPr>
          <p:nvPr>
            <p:ph type="body" sz="quarter" idx="13"/>
          </p:nvPr>
        </p:nvSpPr>
        <p:spPr bwMode="gray"/>
        <p:txBody>
          <a:bodyPr/>
          <a:lstStyle/>
          <a:p>
            <a:endParaRPr lang="de-DE"/>
          </a:p>
        </p:txBody>
      </p:sp>
      <p:sp>
        <p:nvSpPr>
          <p:cNvPr id="9" name="Untertitel"/>
          <p:cNvSpPr>
            <a:spLocks noGrp="1"/>
          </p:cNvSpPr>
          <p:nvPr>
            <p:ph type="subTitle" idx="1"/>
          </p:nvPr>
        </p:nvSpPr>
        <p:spPr bwMode="gray"/>
        <p:txBody>
          <a:bodyPr/>
          <a:lstStyle/>
          <a:p>
            <a:r>
              <a:rPr lang="de-DE"/>
              <a:t>Hier bitte die Subheadline eingeben</a:t>
            </a:r>
          </a:p>
        </p:txBody>
      </p:sp>
      <p:sp>
        <p:nvSpPr>
          <p:cNvPr id="2" name="Datum und Autor"/>
          <p:cNvSpPr>
            <a:spLocks noGrp="1"/>
          </p:cNvSpPr>
          <p:nvPr>
            <p:ph type="body" sz="quarter" idx="14"/>
          </p:nvPr>
        </p:nvSpPr>
        <p:spPr bwMode="gray"/>
        <p:txBody>
          <a:bodyPr/>
          <a:lstStyle/>
          <a:p>
            <a:r>
              <a:rPr lang="de-DE"/>
              <a:t>Datum, Ort und Autor</a:t>
            </a:r>
          </a:p>
        </p:txBody>
      </p:sp>
      <p:sp>
        <p:nvSpPr>
          <p:cNvPr id="10" name="Text 1">
            <a:extLst>
              <a:ext uri="{FF2B5EF4-FFF2-40B4-BE49-F238E27FC236}">
                <a16:creationId xmlns:a16="http://schemas.microsoft.com/office/drawing/2014/main" id="{64A848D0-6206-DA46-9E81-EC7689D4DC85}"/>
              </a:ext>
            </a:extLst>
          </p:cNvPr>
          <p:cNvSpPr>
            <a:spLocks noGrp="1"/>
          </p:cNvSpPr>
          <p:nvPr/>
        </p:nvSpPr>
        <p:spPr bwMode="gray">
          <a:xfrm>
            <a:off x="10293507" y="471141"/>
            <a:ext cx="1498443"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TITELFOLIEN</a:t>
            </a:r>
          </a:p>
        </p:txBody>
      </p:sp>
    </p:spTree>
    <p:extLst>
      <p:ext uri="{BB962C8B-B14F-4D97-AF65-F5344CB8AC3E}">
        <p14:creationId xmlns:p14="http://schemas.microsoft.com/office/powerpoint/2010/main" val="172920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B69B37-CB31-CE47-9B88-125FC9447947}"/>
              </a:ext>
            </a:extLst>
          </p:cNvPr>
          <p:cNvSpPr>
            <a:spLocks noGrp="1"/>
          </p:cNvSpPr>
          <p:nvPr>
            <p:ph sz="half" idx="14"/>
          </p:nvPr>
        </p:nvSpPr>
        <p:spPr/>
        <p:txBody>
          <a:bodyPr/>
          <a:lstStyle/>
          <a:p>
            <a:r>
              <a:rPr lang="de-DE"/>
              <a:t>Dieser Text soll demonstrieren, wie Ihr eigener Text dargestellt </a:t>
            </a:r>
            <a:br>
              <a:rPr lang="de-DE"/>
            </a:br>
            <a:r>
              <a:rPr lang="de-DE"/>
              <a:t>wird, wenn Sie den Text ersetzen. Dies ist ein Platzhaltertext. </a:t>
            </a:r>
            <a:br>
              <a:rPr lang="de-DE"/>
            </a:br>
            <a:r>
              <a:rPr lang="de-DE"/>
              <a:t>Der Text, den Sie eingeben, behält den Stil und die Formatierung </a:t>
            </a:r>
            <a:br>
              <a:rPr lang="de-DE"/>
            </a:br>
            <a:r>
              <a:rPr lang="de-DE"/>
              <a:t>des Platzhaltertexts.</a:t>
            </a:r>
          </a:p>
          <a:p>
            <a:r>
              <a:rPr lang="de-DE"/>
              <a:t>Dies ist ein Platzhaltertext. Der Text, den Sie eingeben, behält den Stil und die Formatierung des Platzhaltertexts.</a:t>
            </a:r>
          </a:p>
          <a:p>
            <a:r>
              <a:rPr lang="de-DE"/>
              <a:t>Dieser Text soll demonstrieren, wie Ihr eigener Text dargestellt </a:t>
            </a:r>
            <a:br>
              <a:rPr lang="de-DE"/>
            </a:br>
            <a:r>
              <a:rPr lang="de-DE"/>
              <a:t>wird, wenn Sie den Text ersetzen. Dies ist ein Platzhaltertext. </a:t>
            </a:r>
            <a:br>
              <a:rPr lang="de-DE"/>
            </a:br>
            <a:r>
              <a:rPr lang="de-DE"/>
              <a:t>Der Text, den Sie eingeben, behält den Stil und die Formatierung </a:t>
            </a:r>
            <a:br>
              <a:rPr lang="de-DE"/>
            </a:br>
            <a:r>
              <a:rPr lang="de-DE"/>
              <a:t>des Platzhaltertexts.</a:t>
            </a:r>
          </a:p>
        </p:txBody>
      </p:sp>
      <p:sp>
        <p:nvSpPr>
          <p:cNvPr id="5" name="Footer Placeholder 4">
            <a:extLst>
              <a:ext uri="{FF2B5EF4-FFF2-40B4-BE49-F238E27FC236}">
                <a16:creationId xmlns:a16="http://schemas.microsoft.com/office/drawing/2014/main" id="{8B1559DE-A974-304F-AB9E-0044F299C146}"/>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E354614-26A8-6646-ADAA-C0E25D3B2445}"/>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C26A2A13-A0FA-1F42-92CB-7BBF669DF234}"/>
              </a:ext>
            </a:extLst>
          </p:cNvPr>
          <p:cNvSpPr>
            <a:spLocks noGrp="1"/>
          </p:cNvSpPr>
          <p:nvPr>
            <p:ph type="sldNum" sz="quarter" idx="12"/>
          </p:nvPr>
        </p:nvSpPr>
        <p:spPr/>
        <p:txBody>
          <a:bodyPr/>
          <a:lstStyle/>
          <a:p>
            <a:fld id="{02CEFE82-39F2-4F47-8A0C-D5AB3496FA5C}" type="slidenum">
              <a:rPr lang="de-DE" noProof="0" smtClean="0"/>
              <a:t>40</a:t>
            </a:fld>
            <a:endParaRPr lang="de-DE" noProof="0"/>
          </a:p>
        </p:txBody>
      </p:sp>
      <p:sp>
        <p:nvSpPr>
          <p:cNvPr id="2" name="Title 1">
            <a:extLst>
              <a:ext uri="{FF2B5EF4-FFF2-40B4-BE49-F238E27FC236}">
                <a16:creationId xmlns:a16="http://schemas.microsoft.com/office/drawing/2014/main" id="{32AB9D85-B19B-3C41-8A7D-D346BE9AD0C7}"/>
              </a:ext>
            </a:extLst>
          </p:cNvPr>
          <p:cNvSpPr>
            <a:spLocks noGrp="1"/>
          </p:cNvSpPr>
          <p:nvPr>
            <p:ph type="title"/>
          </p:nvPr>
        </p:nvSpPr>
        <p:spPr>
          <a:xfrm>
            <a:off x="755998" y="468000"/>
            <a:ext cx="11037600" cy="332399"/>
          </a:xfrm>
        </p:spPr>
        <p:txBody>
          <a:bodyPr/>
          <a:lstStyle/>
          <a:p>
            <a:r>
              <a:rPr lang="de-DE"/>
              <a:t>Beispielfolie mit Bild</a:t>
            </a:r>
          </a:p>
        </p:txBody>
      </p:sp>
      <p:pic>
        <p:nvPicPr>
          <p:cNvPr id="24" name="Bild">
            <a:extLst>
              <a:ext uri="{FF2B5EF4-FFF2-40B4-BE49-F238E27FC236}">
                <a16:creationId xmlns:a16="http://schemas.microsoft.com/office/drawing/2014/main" id="{E6D631A8-0281-2843-9084-020EA68513B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l="21196" r="21196"/>
          <a:stretch>
            <a:fillRect/>
          </a:stretch>
        </p:blipFill>
        <p:spPr bwMode="gray">
          <a:xfrm>
            <a:off x="753089" y="2685803"/>
            <a:ext cx="3416400" cy="2966197"/>
          </a:xfrm>
          <a:prstGeom prst="rect">
            <a:avLst/>
          </a:prstGeom>
          <a:solidFill>
            <a:schemeClr val="bg1">
              <a:lumMod val="85000"/>
            </a:schemeClr>
          </a:solidFill>
        </p:spPr>
      </p:pic>
      <p:sp>
        <p:nvSpPr>
          <p:cNvPr id="25" name="Text 1">
            <a:extLst>
              <a:ext uri="{FF2B5EF4-FFF2-40B4-BE49-F238E27FC236}">
                <a16:creationId xmlns:a16="http://schemas.microsoft.com/office/drawing/2014/main" id="{CFA34D3E-980A-8C4D-9FE9-2B0FD4E7E309}"/>
              </a:ext>
            </a:extLst>
          </p:cNvPr>
          <p:cNvSpPr>
            <a:spLocks noGrp="1"/>
          </p:cNvSpPr>
          <p:nvPr/>
        </p:nvSpPr>
        <p:spPr bwMode="gray">
          <a:xfrm>
            <a:off x="753089" y="1525855"/>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dreizeiliger</a:t>
            </a:r>
            <a:br>
              <a:rPr lang="de-DE">
                <a:latin typeface="Arial" panose="020B0604020202020204" pitchFamily="34" charset="0"/>
              </a:rPr>
            </a:br>
            <a:r>
              <a:rPr lang="de-DE">
                <a:latin typeface="Arial" panose="020B0604020202020204" pitchFamily="34" charset="0"/>
              </a:rPr>
              <a:t>Text als </a:t>
            </a:r>
            <a:br>
              <a:rPr lang="de-DE">
                <a:latin typeface="Arial" panose="020B0604020202020204" pitchFamily="34" charset="0"/>
              </a:rPr>
            </a:br>
            <a:r>
              <a:rPr lang="de-DE">
                <a:latin typeface="Arial" panose="020B0604020202020204" pitchFamily="34" charset="0"/>
              </a:rPr>
              <a:t>Folienbeispiel</a:t>
            </a:r>
          </a:p>
        </p:txBody>
      </p:sp>
      <p:sp>
        <p:nvSpPr>
          <p:cNvPr id="26" name="Text 2">
            <a:extLst>
              <a:ext uri="{FF2B5EF4-FFF2-40B4-BE49-F238E27FC236}">
                <a16:creationId xmlns:a16="http://schemas.microsoft.com/office/drawing/2014/main" id="{E7986E04-66B4-9541-AA92-E930CB2C072A}"/>
              </a:ext>
            </a:extLst>
          </p:cNvPr>
          <p:cNvSpPr>
            <a:spLocks noGrp="1"/>
          </p:cNvSpPr>
          <p:nvPr/>
        </p:nvSpPr>
        <p:spPr bwMode="gray">
          <a:xfrm>
            <a:off x="621550" y="4307864"/>
            <a:ext cx="182899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Text eingeben.</a:t>
            </a:r>
          </a:p>
        </p:txBody>
      </p:sp>
      <p:sp>
        <p:nvSpPr>
          <p:cNvPr id="27" name="Text 3">
            <a:extLst>
              <a:ext uri="{FF2B5EF4-FFF2-40B4-BE49-F238E27FC236}">
                <a16:creationId xmlns:a16="http://schemas.microsoft.com/office/drawing/2014/main" id="{95BE22E4-8E0B-0742-8051-EC2B95A3597F}"/>
              </a:ext>
            </a:extLst>
          </p:cNvPr>
          <p:cNvSpPr>
            <a:spLocks noGrp="1"/>
          </p:cNvSpPr>
          <p:nvPr/>
        </p:nvSpPr>
        <p:spPr bwMode="gray">
          <a:xfrm>
            <a:off x="621550" y="4812360"/>
            <a:ext cx="255515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weiteren Text eingeben.</a:t>
            </a:r>
          </a:p>
        </p:txBody>
      </p:sp>
      <p:sp>
        <p:nvSpPr>
          <p:cNvPr id="20" name="Text 1">
            <a:extLst>
              <a:ext uri="{FF2B5EF4-FFF2-40B4-BE49-F238E27FC236}">
                <a16:creationId xmlns:a16="http://schemas.microsoft.com/office/drawing/2014/main" id="{A25730B7-E475-F14B-92ED-5EE2BAB515F5}"/>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4233614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B69B37-CB31-CE47-9B88-125FC9447947}"/>
              </a:ext>
            </a:extLst>
          </p:cNvPr>
          <p:cNvSpPr>
            <a:spLocks noGrp="1"/>
          </p:cNvSpPr>
          <p:nvPr>
            <p:ph sz="half" idx="14"/>
          </p:nvPr>
        </p:nvSpPr>
        <p:spPr/>
        <p:txBody>
          <a:bodyPr/>
          <a:lstStyle/>
          <a:p>
            <a:r>
              <a:rPr lang="de-DE"/>
              <a:t>Dieser Text soll demonstrieren, wie Ihr eigener Text dargestellt </a:t>
            </a:r>
            <a:br>
              <a:rPr lang="de-DE"/>
            </a:br>
            <a:r>
              <a:rPr lang="de-DE"/>
              <a:t>wird, wenn Sie den Text ersetzen. Dies ist ein Platzhaltertext. </a:t>
            </a:r>
            <a:br>
              <a:rPr lang="de-DE"/>
            </a:br>
            <a:r>
              <a:rPr lang="de-DE"/>
              <a:t>Der Text, den Sie eingeben, behält den Stil und die Formatierung </a:t>
            </a:r>
            <a:br>
              <a:rPr lang="de-DE"/>
            </a:br>
            <a:r>
              <a:rPr lang="de-DE"/>
              <a:t>des Platzhaltertexts.</a:t>
            </a:r>
          </a:p>
          <a:p>
            <a:r>
              <a:rPr lang="de-DE"/>
              <a:t>Dies ist ein Platzhaltertext. Der Text, den Sie eingeben, behält den Stil und die Formatierung des Platzhaltertexts.</a:t>
            </a:r>
          </a:p>
          <a:p>
            <a:r>
              <a:rPr lang="de-DE"/>
              <a:t>Dieser Text soll demonstrieren, wie Ihr eigener Text dargestellt </a:t>
            </a:r>
            <a:br>
              <a:rPr lang="de-DE"/>
            </a:br>
            <a:r>
              <a:rPr lang="de-DE"/>
              <a:t>wird, wenn Sie den Text ersetzen. Dies ist ein Platzhaltertext. </a:t>
            </a:r>
            <a:br>
              <a:rPr lang="de-DE"/>
            </a:br>
            <a:r>
              <a:rPr lang="de-DE"/>
              <a:t>Der Text, den Sie eingeben, behält den Stil und die Formatierung </a:t>
            </a:r>
            <a:br>
              <a:rPr lang="de-DE"/>
            </a:br>
            <a:r>
              <a:rPr lang="de-DE"/>
              <a:t>des Platzhaltertexts.</a:t>
            </a:r>
          </a:p>
        </p:txBody>
      </p:sp>
      <p:sp>
        <p:nvSpPr>
          <p:cNvPr id="5" name="Footer Placeholder 4">
            <a:extLst>
              <a:ext uri="{FF2B5EF4-FFF2-40B4-BE49-F238E27FC236}">
                <a16:creationId xmlns:a16="http://schemas.microsoft.com/office/drawing/2014/main" id="{8B1559DE-A974-304F-AB9E-0044F299C146}"/>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E354614-26A8-6646-ADAA-C0E25D3B2445}"/>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C26A2A13-A0FA-1F42-92CB-7BBF669DF234}"/>
              </a:ext>
            </a:extLst>
          </p:cNvPr>
          <p:cNvSpPr>
            <a:spLocks noGrp="1"/>
          </p:cNvSpPr>
          <p:nvPr>
            <p:ph type="sldNum" sz="quarter" idx="12"/>
          </p:nvPr>
        </p:nvSpPr>
        <p:spPr/>
        <p:txBody>
          <a:bodyPr/>
          <a:lstStyle/>
          <a:p>
            <a:fld id="{02CEFE82-39F2-4F47-8A0C-D5AB3496FA5C}" type="slidenum">
              <a:rPr lang="de-DE" noProof="0" smtClean="0"/>
              <a:t>41</a:t>
            </a:fld>
            <a:endParaRPr lang="de-DE" noProof="0"/>
          </a:p>
        </p:txBody>
      </p:sp>
      <p:sp>
        <p:nvSpPr>
          <p:cNvPr id="2" name="Title 1">
            <a:extLst>
              <a:ext uri="{FF2B5EF4-FFF2-40B4-BE49-F238E27FC236}">
                <a16:creationId xmlns:a16="http://schemas.microsoft.com/office/drawing/2014/main" id="{32AB9D85-B19B-3C41-8A7D-D346BE9AD0C7}"/>
              </a:ext>
            </a:extLst>
          </p:cNvPr>
          <p:cNvSpPr>
            <a:spLocks noGrp="1"/>
          </p:cNvSpPr>
          <p:nvPr>
            <p:ph type="title"/>
          </p:nvPr>
        </p:nvSpPr>
        <p:spPr>
          <a:xfrm>
            <a:off x="755998" y="468000"/>
            <a:ext cx="11037600" cy="332399"/>
          </a:xfrm>
        </p:spPr>
        <p:txBody>
          <a:bodyPr/>
          <a:lstStyle/>
          <a:p>
            <a:r>
              <a:rPr lang="de-DE"/>
              <a:t>Beispielfolie mit Bild</a:t>
            </a:r>
          </a:p>
        </p:txBody>
      </p:sp>
      <p:sp>
        <p:nvSpPr>
          <p:cNvPr id="14" name="Nr.">
            <a:extLst>
              <a:ext uri="{FF2B5EF4-FFF2-40B4-BE49-F238E27FC236}">
                <a16:creationId xmlns:a16="http://schemas.microsoft.com/office/drawing/2014/main" id="{211E9475-7C0A-D642-B8F4-D4F4EAF141C7}"/>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05</a:t>
            </a:r>
          </a:p>
        </p:txBody>
      </p:sp>
      <p:sp>
        <p:nvSpPr>
          <p:cNvPr id="15" name="Linie">
            <a:extLst>
              <a:ext uri="{FF2B5EF4-FFF2-40B4-BE49-F238E27FC236}">
                <a16:creationId xmlns:a16="http://schemas.microsoft.com/office/drawing/2014/main" id="{84CF168A-22B8-8049-AB76-C268C5B667C6}"/>
              </a:ext>
            </a:extLst>
          </p:cNvPr>
          <p:cNvSpPr>
            <a:spLocks noGrp="1"/>
          </p:cNvSpPr>
          <p:nvPr/>
        </p:nvSpPr>
        <p:spPr bwMode="gray">
          <a:xfrm>
            <a:off x="753089" y="2503105"/>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pic>
        <p:nvPicPr>
          <p:cNvPr id="19" name="Bild">
            <a:extLst>
              <a:ext uri="{FF2B5EF4-FFF2-40B4-BE49-F238E27FC236}">
                <a16:creationId xmlns:a16="http://schemas.microsoft.com/office/drawing/2014/main" id="{1705B27E-F434-E54F-A5AD-106A184099C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l="21196" r="21196"/>
          <a:stretch>
            <a:fillRect/>
          </a:stretch>
        </p:blipFill>
        <p:spPr bwMode="gray">
          <a:xfrm>
            <a:off x="753089" y="2685803"/>
            <a:ext cx="3416400" cy="2966197"/>
          </a:xfrm>
          <a:prstGeom prst="rect">
            <a:avLst/>
          </a:prstGeom>
          <a:solidFill>
            <a:schemeClr val="bg1">
              <a:lumMod val="85000"/>
            </a:schemeClr>
          </a:solidFill>
        </p:spPr>
      </p:pic>
      <p:sp>
        <p:nvSpPr>
          <p:cNvPr id="20" name="Text 2">
            <a:extLst>
              <a:ext uri="{FF2B5EF4-FFF2-40B4-BE49-F238E27FC236}">
                <a16:creationId xmlns:a16="http://schemas.microsoft.com/office/drawing/2014/main" id="{BDB677B2-3B54-F24E-8F37-35E8122EDBAE}"/>
              </a:ext>
            </a:extLst>
          </p:cNvPr>
          <p:cNvSpPr>
            <a:spLocks noGrp="1"/>
          </p:cNvSpPr>
          <p:nvPr/>
        </p:nvSpPr>
        <p:spPr bwMode="gray">
          <a:xfrm>
            <a:off x="621550" y="4307864"/>
            <a:ext cx="182899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Text eingeben.</a:t>
            </a:r>
          </a:p>
        </p:txBody>
      </p:sp>
      <p:sp>
        <p:nvSpPr>
          <p:cNvPr id="21" name="Text 3">
            <a:extLst>
              <a:ext uri="{FF2B5EF4-FFF2-40B4-BE49-F238E27FC236}">
                <a16:creationId xmlns:a16="http://schemas.microsoft.com/office/drawing/2014/main" id="{B3016FA3-A91F-5541-8044-9BC428CF7D66}"/>
              </a:ext>
            </a:extLst>
          </p:cNvPr>
          <p:cNvSpPr>
            <a:spLocks noGrp="1"/>
          </p:cNvSpPr>
          <p:nvPr/>
        </p:nvSpPr>
        <p:spPr bwMode="gray">
          <a:xfrm>
            <a:off x="621550" y="4812360"/>
            <a:ext cx="255515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weiteren Text eingeben.</a:t>
            </a:r>
          </a:p>
        </p:txBody>
      </p:sp>
      <p:sp>
        <p:nvSpPr>
          <p:cNvPr id="25" name="Text 1">
            <a:extLst>
              <a:ext uri="{FF2B5EF4-FFF2-40B4-BE49-F238E27FC236}">
                <a16:creationId xmlns:a16="http://schemas.microsoft.com/office/drawing/2014/main" id="{A796C7D8-5DE6-7B4D-8CF5-E1C65CF39890}"/>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881938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755998" y="2557324"/>
            <a:ext cx="3416400" cy="3058676"/>
          </a:xfrm>
        </p:spPr>
        <p:txBody>
          <a:bodyPr/>
          <a:lstStyle/>
          <a:p>
            <a:r>
              <a:rPr lang="de-DE" sz="2000"/>
              <a:t>Um diesen Text zu ersetzen,</a:t>
            </a:r>
            <a:br>
              <a:rPr lang="de-DE" sz="2000"/>
            </a:br>
            <a:r>
              <a:rPr lang="de-DE" sz="2000"/>
              <a:t>klicken Sie auf den Text und geben Sie Ihren eigenen Text ein. </a:t>
            </a:r>
          </a:p>
          <a:p>
            <a:endParaRPr lang="de-DE" sz="2000"/>
          </a:p>
        </p:txBody>
      </p:sp>
      <p:sp>
        <p:nvSpPr>
          <p:cNvPr id="3" name="Content Placeholder 2">
            <a:extLst>
              <a:ext uri="{FF2B5EF4-FFF2-40B4-BE49-F238E27FC236}">
                <a16:creationId xmlns:a16="http://schemas.microsoft.com/office/drawing/2014/main" id="{76FD5235-BBEB-3449-9EB2-88F9A2BEAB3E}"/>
              </a:ext>
            </a:extLst>
          </p:cNvPr>
          <p:cNvSpPr>
            <a:spLocks noGrp="1"/>
          </p:cNvSpPr>
          <p:nvPr>
            <p:ph sz="half" idx="14"/>
          </p:nvPr>
        </p:nvSpPr>
        <p:spPr/>
        <p:txBody>
          <a:bodyPr/>
          <a:lstStyle/>
          <a:p>
            <a:endParaRPr lang="de-DE"/>
          </a:p>
        </p:txBody>
      </p:sp>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42</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a:t>Beispielfolie mit Bild</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629357"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21" name="Nr.">
            <a:extLst>
              <a:ext uri="{FF2B5EF4-FFF2-40B4-BE49-F238E27FC236}">
                <a16:creationId xmlns:a16="http://schemas.microsoft.com/office/drawing/2014/main" id="{017E3567-9770-C240-8712-B49A9AACD177}"/>
              </a:ext>
            </a:extLst>
          </p:cNvPr>
          <p:cNvSpPr>
            <a:spLocks noGrp="1"/>
          </p:cNvSpPr>
          <p:nvPr/>
        </p:nvSpPr>
        <p:spPr bwMode="gray">
          <a:xfrm>
            <a:off x="753089" y="1511365"/>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04</a:t>
            </a:r>
          </a:p>
        </p:txBody>
      </p:sp>
      <p:sp>
        <p:nvSpPr>
          <p:cNvPr id="22" name="Linie">
            <a:extLst>
              <a:ext uri="{FF2B5EF4-FFF2-40B4-BE49-F238E27FC236}">
                <a16:creationId xmlns:a16="http://schemas.microsoft.com/office/drawing/2014/main" id="{88CEB829-A944-7948-A1A3-359790F8D57B}"/>
              </a:ext>
            </a:extLst>
          </p:cNvPr>
          <p:cNvSpPr>
            <a:spLocks noGrp="1"/>
          </p:cNvSpPr>
          <p:nvPr/>
        </p:nvSpPr>
        <p:spPr bwMode="gray">
          <a:xfrm>
            <a:off x="753089" y="2502470"/>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pic>
        <p:nvPicPr>
          <p:cNvPr id="31" name="Bild 2">
            <a:extLst>
              <a:ext uri="{FF2B5EF4-FFF2-40B4-BE49-F238E27FC236}">
                <a16:creationId xmlns:a16="http://schemas.microsoft.com/office/drawing/2014/main" id="{ED6832F7-1BB8-B540-8B0C-B66D2FCD97E2}"/>
              </a:ext>
            </a:extLst>
          </p:cNvPr>
          <p:cNvPicPr>
            <a:picLocks noChangeArrowheads="1"/>
          </p:cNvPicPr>
          <p:nvPr/>
        </p:nvPicPr>
        <p:blipFill rotWithShape="1">
          <a:blip r:embed="rId2">
            <a:extLst>
              <a:ext uri="{28A0092B-C50C-407E-A947-70E740481C1C}">
                <a14:useLocalDpi xmlns:a14="http://schemas.microsoft.com/office/drawing/2010/main" val="0"/>
              </a:ext>
            </a:extLst>
          </a:blip>
          <a:srcRect l="34508" t="26451"/>
          <a:stretch/>
        </p:blipFill>
        <p:spPr bwMode="gray">
          <a:xfrm>
            <a:off x="4497099" y="1500284"/>
            <a:ext cx="7228800" cy="4148116"/>
          </a:xfrm>
          <a:prstGeom prst="rect">
            <a:avLst/>
          </a:prstGeom>
        </p:spPr>
      </p:pic>
      <p:sp>
        <p:nvSpPr>
          <p:cNvPr id="32" name="Dekorelement">
            <a:extLst>
              <a:ext uri="{FF2B5EF4-FFF2-40B4-BE49-F238E27FC236}">
                <a16:creationId xmlns:a16="http://schemas.microsoft.com/office/drawing/2014/main" id="{356EC0F8-653D-A542-A7FD-08EFFE673C03}"/>
              </a:ext>
            </a:extLst>
          </p:cNvPr>
          <p:cNvSpPr>
            <a:spLocks noGrp="1"/>
          </p:cNvSpPr>
          <p:nvPr/>
        </p:nvSpPr>
        <p:spPr bwMode="gray">
          <a:xfrm>
            <a:off x="4454080" y="2545608"/>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17" name="Text 1">
            <a:extLst>
              <a:ext uri="{FF2B5EF4-FFF2-40B4-BE49-F238E27FC236}">
                <a16:creationId xmlns:a16="http://schemas.microsoft.com/office/drawing/2014/main" id="{33A57EA6-68BE-A449-91A3-43F9EC428E17}"/>
              </a:ext>
            </a:extLst>
          </p:cNvPr>
          <p:cNvSpPr>
            <a:spLocks noGrp="1"/>
          </p:cNvSpPr>
          <p:nvPr/>
        </p:nvSpPr>
        <p:spPr bwMode="gray">
          <a:xfrm>
            <a:off x="9775338" y="3975931"/>
            <a:ext cx="2216917"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 eingeben.</a:t>
            </a:r>
          </a:p>
        </p:txBody>
      </p:sp>
      <p:sp>
        <p:nvSpPr>
          <p:cNvPr id="18" name="Text 2">
            <a:extLst>
              <a:ext uri="{FF2B5EF4-FFF2-40B4-BE49-F238E27FC236}">
                <a16:creationId xmlns:a16="http://schemas.microsoft.com/office/drawing/2014/main" id="{C702164E-F3BD-944E-860B-A344172F843E}"/>
              </a:ext>
            </a:extLst>
          </p:cNvPr>
          <p:cNvSpPr>
            <a:spLocks noGrp="1"/>
          </p:cNvSpPr>
          <p:nvPr/>
        </p:nvSpPr>
        <p:spPr bwMode="gray">
          <a:xfrm>
            <a:off x="10537662" y="4480428"/>
            <a:ext cx="1454593"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 auch.</a:t>
            </a:r>
          </a:p>
        </p:txBody>
      </p:sp>
      <p:sp>
        <p:nvSpPr>
          <p:cNvPr id="25" name="Text 1">
            <a:extLst>
              <a:ext uri="{FF2B5EF4-FFF2-40B4-BE49-F238E27FC236}">
                <a16:creationId xmlns:a16="http://schemas.microsoft.com/office/drawing/2014/main" id="{0E7E80D6-464A-4C43-A471-1C71009B3708}"/>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564742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 3"/>
          <p:cNvSpPr>
            <a:spLocks noGrp="1"/>
          </p:cNvSpPr>
          <p:nvPr>
            <p:ph sz="half" idx="15"/>
          </p:nvPr>
        </p:nvSpPr>
        <p:spPr bwMode="gray"/>
        <p:txBody>
          <a:bodyPr/>
          <a:lstStyle/>
          <a:p>
            <a:pPr marL="0" indent="0">
              <a:buNone/>
            </a:pPr>
            <a:r>
              <a:rPr lang="de-DE"/>
              <a:t>Der Text, den Sie eingeben, behält den Stil und die …</a:t>
            </a:r>
          </a:p>
        </p:txBody>
      </p:sp>
      <p:sp>
        <p:nvSpPr>
          <p:cNvPr id="6" name="Inhalt 2"/>
          <p:cNvSpPr>
            <a:spLocks noGrp="1"/>
          </p:cNvSpPr>
          <p:nvPr>
            <p:ph sz="half" idx="14"/>
          </p:nvPr>
        </p:nvSpPr>
        <p:spPr bwMode="gray"/>
        <p:txBody>
          <a:bodyPr/>
          <a:lstStyle/>
          <a:p>
            <a:pPr marL="0" indent="0">
              <a:buNone/>
            </a:pPr>
            <a:r>
              <a:rPr lang="de-DE"/>
              <a:t>Dieser Text soll demonstrieren, wie Ihr eigener Text dargestellt wird, wenn Sie den Text ersetzen. Dies ist ein Platzhaltertext. Der Text, den Sie eingeben, behält den Stil und die Formatierung des Platzhaltertexts.</a:t>
            </a:r>
          </a:p>
          <a:p>
            <a:pPr marL="0" indent="0">
              <a:buNone/>
            </a:pPr>
            <a:r>
              <a:rPr lang="de-DE"/>
              <a:t>Dieser Text soll demonstrieren, wie Ihr eigener Text dargestellt wird, wenn Sie den Text ersetzen. Dies ist ein Platzhaltertext.</a:t>
            </a:r>
          </a:p>
          <a:p>
            <a:pPr marL="0" indent="0">
              <a:buNone/>
            </a:pPr>
            <a:endParaRPr lang="de-DE"/>
          </a:p>
        </p:txBody>
      </p:sp>
      <p:sp>
        <p:nvSpPr>
          <p:cNvPr id="5" name="Inhalt 1"/>
          <p:cNvSpPr>
            <a:spLocks noGrp="1"/>
          </p:cNvSpPr>
          <p:nvPr>
            <p:ph sz="half" idx="1"/>
          </p:nvPr>
        </p:nvSpPr>
        <p:spPr bwMode="gray"/>
        <p:txBody>
          <a:bodyPr/>
          <a:lstStyle/>
          <a:p>
            <a:r>
              <a:rPr lang="de-DE"/>
              <a:t>Dieser Text soll demonstrieren, wie Ihr eigener Text dargestellt wird, wenn Sie den Text ersetzen. Dies ist ein Platzhaltertext. Der Text, den Sie eingeben, </a:t>
            </a:r>
            <a:r>
              <a:rPr lang="de-DE" b="1"/>
              <a:t>behält den Stil und die Formatierung </a:t>
            </a:r>
            <a:r>
              <a:rPr lang="de-DE"/>
              <a:t>des Platzhaltertexts.</a:t>
            </a:r>
          </a:p>
          <a:p>
            <a:r>
              <a:rPr lang="de-DE"/>
              <a:t>Dieser Text soll demonstrieren, wie Ihr eigener Text dargestellt wird, wenn Sie den Text ersetzen. Dies ist ein Platzhaltertext.</a:t>
            </a:r>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43</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pic>
        <p:nvPicPr>
          <p:cNvPr id="12" name="Grafik"/>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8243248" y="2721566"/>
            <a:ext cx="4501546" cy="3429749"/>
          </a:xfrm>
          <a:prstGeom prst="rect">
            <a:avLst/>
          </a:prstGeom>
        </p:spPr>
      </p:pic>
      <p:sp>
        <p:nvSpPr>
          <p:cNvPr id="16" name="Text 1">
            <a:extLst>
              <a:ext uri="{FF2B5EF4-FFF2-40B4-BE49-F238E27FC236}">
                <a16:creationId xmlns:a16="http://schemas.microsoft.com/office/drawing/2014/main" id="{9BF070EE-E839-674A-833D-467D6D951C2B}"/>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3640394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 2"/>
          <p:cNvSpPr>
            <a:spLocks noGrp="1"/>
          </p:cNvSpPr>
          <p:nvPr>
            <p:ph sz="half" idx="14"/>
          </p:nvPr>
        </p:nvSpPr>
        <p:spPr bwMode="gray"/>
        <p:txBody>
          <a:bodyPr/>
          <a:lstStyle/>
          <a:p>
            <a:pPr marL="0" indent="0">
              <a:buNone/>
            </a:pPr>
            <a:r>
              <a:rPr lang="de-DE"/>
              <a:t>Dieser Text soll demonstrieren, wie Ihr eigener Text dargestellt wird, wenn Sie den Text ersetzen. Dies ist ein Platzhaltertext. Der Text, den Sie eingeben, behält den Stil und die Formatierung des Platzhaltertexts.</a:t>
            </a:r>
          </a:p>
          <a:p>
            <a:pPr marL="0" indent="0">
              <a:buNone/>
            </a:pPr>
            <a:r>
              <a:rPr lang="de-DE"/>
              <a:t>Dieser Text soll demonstrieren, wie Ihr eigener Text dargestellt wird, wenn Sie den Text ersetzen. Dies ist ein Platzhaltertext.</a:t>
            </a:r>
          </a:p>
          <a:p>
            <a:pPr marL="0" indent="0">
              <a:buNone/>
            </a:pPr>
            <a:endParaRPr lang="de-DE"/>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44</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18" name="Illustration">
            <a:extLst>
              <a:ext uri="{FF2B5EF4-FFF2-40B4-BE49-F238E27FC236}">
                <a16:creationId xmlns:a16="http://schemas.microsoft.com/office/drawing/2014/main" id="{2587C748-92E1-AD41-A595-E2325E6F57B7}"/>
              </a:ext>
            </a:extLst>
          </p:cNvPr>
          <p:cNvSpPr>
            <a:spLocks noChangeAspect="1" noEditPoints="1"/>
          </p:cNvSpPr>
          <p:nvPr/>
        </p:nvSpPr>
        <p:spPr bwMode="gray">
          <a:xfrm>
            <a:off x="8984529" y="506057"/>
            <a:ext cx="4579313" cy="4575844"/>
          </a:xfrm>
          <a:custGeom>
            <a:avLst/>
            <a:gdLst>
              <a:gd name="T0" fmla="*/ 1113 w 1118"/>
              <a:gd name="T1" fmla="*/ 345 h 1117"/>
              <a:gd name="T2" fmla="*/ 1018 w 1118"/>
              <a:gd name="T3" fmla="*/ 229 h 1117"/>
              <a:gd name="T4" fmla="*/ 783 w 1118"/>
              <a:gd name="T5" fmla="*/ 1 h 1117"/>
              <a:gd name="T6" fmla="*/ 345 w 1118"/>
              <a:gd name="T7" fmla="*/ 5 h 1117"/>
              <a:gd name="T8" fmla="*/ 1 w 1118"/>
              <a:gd name="T9" fmla="*/ 335 h 1117"/>
              <a:gd name="T10" fmla="*/ 5 w 1118"/>
              <a:gd name="T11" fmla="*/ 773 h 1117"/>
              <a:gd name="T12" fmla="*/ 335 w 1118"/>
              <a:gd name="T13" fmla="*/ 1117 h 1117"/>
              <a:gd name="T14" fmla="*/ 677 w 1118"/>
              <a:gd name="T15" fmla="*/ 1017 h 1117"/>
              <a:gd name="T16" fmla="*/ 783 w 1118"/>
              <a:gd name="T17" fmla="*/ 1117 h 1117"/>
              <a:gd name="T18" fmla="*/ 793 w 1118"/>
              <a:gd name="T19" fmla="*/ 1113 h 1117"/>
              <a:gd name="T20" fmla="*/ 1112 w 1118"/>
              <a:gd name="T21" fmla="*/ 773 h 1117"/>
              <a:gd name="T22" fmla="*/ 797 w 1118"/>
              <a:gd name="T23" fmla="*/ 797 h 1117"/>
              <a:gd name="T24" fmla="*/ 708 w 1118"/>
              <a:gd name="T25" fmla="*/ 1008 h 1117"/>
              <a:gd name="T26" fmla="*/ 783 w 1118"/>
              <a:gd name="T27" fmla="*/ 1083 h 1117"/>
              <a:gd name="T28" fmla="*/ 797 w 1118"/>
              <a:gd name="T29" fmla="*/ 769 h 1117"/>
              <a:gd name="T30" fmla="*/ 1069 w 1118"/>
              <a:gd name="T31" fmla="*/ 769 h 1117"/>
              <a:gd name="T32" fmla="*/ 211 w 1118"/>
              <a:gd name="T33" fmla="*/ 797 h 1117"/>
              <a:gd name="T34" fmla="*/ 110 w 1118"/>
              <a:gd name="T35" fmla="*/ 708 h 1117"/>
              <a:gd name="T36" fmla="*/ 35 w 1118"/>
              <a:gd name="T37" fmla="*/ 783 h 1117"/>
              <a:gd name="T38" fmla="*/ 130 w 1118"/>
              <a:gd name="T39" fmla="*/ 688 h 1117"/>
              <a:gd name="T40" fmla="*/ 321 w 1118"/>
              <a:gd name="T41" fmla="*/ 769 h 1117"/>
              <a:gd name="T42" fmla="*/ 1008 w 1118"/>
              <a:gd name="T43" fmla="*/ 410 h 1117"/>
              <a:gd name="T44" fmla="*/ 1083 w 1118"/>
              <a:gd name="T45" fmla="*/ 335 h 1117"/>
              <a:gd name="T46" fmla="*/ 797 w 1118"/>
              <a:gd name="T47" fmla="*/ 49 h 1117"/>
              <a:gd name="T48" fmla="*/ 769 w 1118"/>
              <a:gd name="T49" fmla="*/ 321 h 1117"/>
              <a:gd name="T50" fmla="*/ 769 w 1118"/>
              <a:gd name="T51" fmla="*/ 49 h 1117"/>
              <a:gd name="T52" fmla="*/ 484 w 1118"/>
              <a:gd name="T53" fmla="*/ 783 h 1117"/>
              <a:gd name="T54" fmla="*/ 559 w 1118"/>
              <a:gd name="T55" fmla="*/ 859 h 1117"/>
              <a:gd name="T56" fmla="*/ 559 w 1118"/>
              <a:gd name="T57" fmla="*/ 450 h 1117"/>
              <a:gd name="T58" fmla="*/ 335 w 1118"/>
              <a:gd name="T59" fmla="*/ 484 h 1117"/>
              <a:gd name="T60" fmla="*/ 259 w 1118"/>
              <a:gd name="T61" fmla="*/ 559 h 1117"/>
              <a:gd name="T62" fmla="*/ 559 w 1118"/>
              <a:gd name="T63" fmla="*/ 410 h 1117"/>
              <a:gd name="T64" fmla="*/ 635 w 1118"/>
              <a:gd name="T65" fmla="*/ 335 h 1117"/>
              <a:gd name="T66" fmla="*/ 783 w 1118"/>
              <a:gd name="T67" fmla="*/ 634 h 1117"/>
              <a:gd name="T68" fmla="*/ 769 w 1118"/>
              <a:gd name="T69" fmla="*/ 458 h 1117"/>
              <a:gd name="T70" fmla="*/ 661 w 1118"/>
              <a:gd name="T71" fmla="*/ 349 h 1117"/>
              <a:gd name="T72" fmla="*/ 458 w 1118"/>
              <a:gd name="T73" fmla="*/ 349 h 1117"/>
              <a:gd name="T74" fmla="*/ 349 w 1118"/>
              <a:gd name="T75" fmla="*/ 458 h 1117"/>
              <a:gd name="T76" fmla="*/ 349 w 1118"/>
              <a:gd name="T77" fmla="*/ 661 h 1117"/>
              <a:gd name="T78" fmla="*/ 458 w 1118"/>
              <a:gd name="T79" fmla="*/ 769 h 1117"/>
              <a:gd name="T80" fmla="*/ 660 w 1118"/>
              <a:gd name="T81" fmla="*/ 769 h 1117"/>
              <a:gd name="T82" fmla="*/ 769 w 1118"/>
              <a:gd name="T83" fmla="*/ 660 h 1117"/>
              <a:gd name="T84" fmla="*/ 797 w 1118"/>
              <a:gd name="T85" fmla="*/ 458 h 1117"/>
              <a:gd name="T86" fmla="*/ 988 w 1118"/>
              <a:gd name="T87" fmla="*/ 430 h 1117"/>
              <a:gd name="T88" fmla="*/ 458 w 1118"/>
              <a:gd name="T89" fmla="*/ 321 h 1117"/>
              <a:gd name="T90" fmla="*/ 430 w 1118"/>
              <a:gd name="T91" fmla="*/ 130 h 1117"/>
              <a:gd name="T92" fmla="*/ 239 w 1118"/>
              <a:gd name="T93" fmla="*/ 130 h 1117"/>
              <a:gd name="T94" fmla="*/ 49 w 1118"/>
              <a:gd name="T95" fmla="*/ 321 h 1117"/>
              <a:gd name="T96" fmla="*/ 259 w 1118"/>
              <a:gd name="T97" fmla="*/ 110 h 1117"/>
              <a:gd name="T98" fmla="*/ 335 w 1118"/>
              <a:gd name="T99" fmla="*/ 186 h 1117"/>
              <a:gd name="T100" fmla="*/ 321 w 1118"/>
              <a:gd name="T101" fmla="*/ 458 h 1117"/>
              <a:gd name="T102" fmla="*/ 349 w 1118"/>
              <a:gd name="T103" fmla="*/ 1069 h 1117"/>
              <a:gd name="T104" fmla="*/ 539 w 1118"/>
              <a:gd name="T105" fmla="*/ 879 h 1117"/>
              <a:gd name="T106" fmla="*/ 769 w 1118"/>
              <a:gd name="T107" fmla="*/ 797 h 1117"/>
              <a:gd name="T108" fmla="*/ 579 w 1118"/>
              <a:gd name="T109" fmla="*/ 87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8" h="1117">
                <a:moveTo>
                  <a:pt x="1112" y="773"/>
                </a:moveTo>
                <a:cubicBezTo>
                  <a:pt x="898" y="559"/>
                  <a:pt x="898" y="559"/>
                  <a:pt x="898" y="559"/>
                </a:cubicBezTo>
                <a:cubicBezTo>
                  <a:pt x="1113" y="345"/>
                  <a:pt x="1113" y="345"/>
                  <a:pt x="1113" y="345"/>
                </a:cubicBezTo>
                <a:cubicBezTo>
                  <a:pt x="1118" y="340"/>
                  <a:pt x="1118" y="332"/>
                  <a:pt x="1115" y="327"/>
                </a:cubicBezTo>
                <a:cubicBezTo>
                  <a:pt x="1114" y="326"/>
                  <a:pt x="1114" y="325"/>
                  <a:pt x="1113" y="325"/>
                </a:cubicBezTo>
                <a:cubicBezTo>
                  <a:pt x="1018" y="229"/>
                  <a:pt x="1018" y="229"/>
                  <a:pt x="1018" y="229"/>
                </a:cubicBezTo>
                <a:cubicBezTo>
                  <a:pt x="1018" y="229"/>
                  <a:pt x="1018" y="229"/>
                  <a:pt x="1018" y="229"/>
                </a:cubicBezTo>
                <a:cubicBezTo>
                  <a:pt x="793" y="5"/>
                  <a:pt x="793" y="5"/>
                  <a:pt x="793" y="5"/>
                </a:cubicBezTo>
                <a:cubicBezTo>
                  <a:pt x="791" y="3"/>
                  <a:pt x="787" y="1"/>
                  <a:pt x="783" y="1"/>
                </a:cubicBezTo>
                <a:cubicBezTo>
                  <a:pt x="779" y="1"/>
                  <a:pt x="776" y="3"/>
                  <a:pt x="773" y="6"/>
                </a:cubicBezTo>
                <a:cubicBezTo>
                  <a:pt x="559" y="220"/>
                  <a:pt x="559" y="220"/>
                  <a:pt x="559" y="220"/>
                </a:cubicBezTo>
                <a:cubicBezTo>
                  <a:pt x="345" y="5"/>
                  <a:pt x="345" y="5"/>
                  <a:pt x="345" y="5"/>
                </a:cubicBezTo>
                <a:cubicBezTo>
                  <a:pt x="339" y="0"/>
                  <a:pt x="330" y="0"/>
                  <a:pt x="325" y="5"/>
                </a:cubicBezTo>
                <a:cubicBezTo>
                  <a:pt x="5" y="325"/>
                  <a:pt x="5" y="325"/>
                  <a:pt x="5" y="325"/>
                </a:cubicBezTo>
                <a:cubicBezTo>
                  <a:pt x="3" y="327"/>
                  <a:pt x="1" y="331"/>
                  <a:pt x="1" y="335"/>
                </a:cubicBezTo>
                <a:cubicBezTo>
                  <a:pt x="1" y="339"/>
                  <a:pt x="3" y="343"/>
                  <a:pt x="6" y="345"/>
                </a:cubicBezTo>
                <a:cubicBezTo>
                  <a:pt x="220" y="559"/>
                  <a:pt x="220" y="559"/>
                  <a:pt x="220" y="559"/>
                </a:cubicBezTo>
                <a:cubicBezTo>
                  <a:pt x="5" y="773"/>
                  <a:pt x="5" y="773"/>
                  <a:pt x="5" y="773"/>
                </a:cubicBezTo>
                <a:cubicBezTo>
                  <a:pt x="0" y="779"/>
                  <a:pt x="0" y="788"/>
                  <a:pt x="5" y="793"/>
                </a:cubicBezTo>
                <a:cubicBezTo>
                  <a:pt x="324" y="1112"/>
                  <a:pt x="324" y="1112"/>
                  <a:pt x="324" y="1112"/>
                </a:cubicBezTo>
                <a:cubicBezTo>
                  <a:pt x="327" y="1115"/>
                  <a:pt x="331" y="1117"/>
                  <a:pt x="335" y="1117"/>
                </a:cubicBezTo>
                <a:cubicBezTo>
                  <a:pt x="339" y="1117"/>
                  <a:pt x="342" y="1115"/>
                  <a:pt x="345" y="1112"/>
                </a:cubicBezTo>
                <a:cubicBezTo>
                  <a:pt x="559" y="898"/>
                  <a:pt x="559" y="898"/>
                  <a:pt x="559" y="898"/>
                </a:cubicBezTo>
                <a:cubicBezTo>
                  <a:pt x="677" y="1017"/>
                  <a:pt x="677" y="1017"/>
                  <a:pt x="677" y="1017"/>
                </a:cubicBezTo>
                <a:cubicBezTo>
                  <a:pt x="678" y="1017"/>
                  <a:pt x="678" y="1017"/>
                  <a:pt x="678" y="1018"/>
                </a:cubicBezTo>
                <a:cubicBezTo>
                  <a:pt x="773" y="1113"/>
                  <a:pt x="773" y="1113"/>
                  <a:pt x="773" y="1113"/>
                </a:cubicBezTo>
                <a:cubicBezTo>
                  <a:pt x="776" y="1116"/>
                  <a:pt x="780" y="1117"/>
                  <a:pt x="783" y="1117"/>
                </a:cubicBezTo>
                <a:cubicBezTo>
                  <a:pt x="783" y="1117"/>
                  <a:pt x="783" y="1117"/>
                  <a:pt x="783" y="1117"/>
                </a:cubicBezTo>
                <a:cubicBezTo>
                  <a:pt x="783" y="1117"/>
                  <a:pt x="783" y="1117"/>
                  <a:pt x="783" y="1117"/>
                </a:cubicBezTo>
                <a:cubicBezTo>
                  <a:pt x="787" y="1117"/>
                  <a:pt x="790" y="1116"/>
                  <a:pt x="793" y="1113"/>
                </a:cubicBezTo>
                <a:cubicBezTo>
                  <a:pt x="1113" y="794"/>
                  <a:pt x="1113" y="794"/>
                  <a:pt x="1113" y="794"/>
                </a:cubicBezTo>
                <a:cubicBezTo>
                  <a:pt x="1115" y="791"/>
                  <a:pt x="1117" y="787"/>
                  <a:pt x="1117" y="783"/>
                </a:cubicBezTo>
                <a:cubicBezTo>
                  <a:pt x="1117" y="779"/>
                  <a:pt x="1115" y="776"/>
                  <a:pt x="1112" y="773"/>
                </a:cubicBezTo>
                <a:close/>
                <a:moveTo>
                  <a:pt x="879" y="988"/>
                </a:moveTo>
                <a:cubicBezTo>
                  <a:pt x="797" y="907"/>
                  <a:pt x="797" y="907"/>
                  <a:pt x="797" y="907"/>
                </a:cubicBezTo>
                <a:cubicBezTo>
                  <a:pt x="797" y="797"/>
                  <a:pt x="797" y="797"/>
                  <a:pt x="797" y="797"/>
                </a:cubicBezTo>
                <a:cubicBezTo>
                  <a:pt x="1069" y="797"/>
                  <a:pt x="1069" y="797"/>
                  <a:pt x="1069" y="797"/>
                </a:cubicBezTo>
                <a:lnTo>
                  <a:pt x="879" y="988"/>
                </a:lnTo>
                <a:close/>
                <a:moveTo>
                  <a:pt x="708" y="1008"/>
                </a:moveTo>
                <a:cubicBezTo>
                  <a:pt x="783" y="932"/>
                  <a:pt x="783" y="932"/>
                  <a:pt x="783" y="932"/>
                </a:cubicBezTo>
                <a:cubicBezTo>
                  <a:pt x="859" y="1008"/>
                  <a:pt x="859" y="1008"/>
                  <a:pt x="859" y="1008"/>
                </a:cubicBezTo>
                <a:cubicBezTo>
                  <a:pt x="783" y="1083"/>
                  <a:pt x="783" y="1083"/>
                  <a:pt x="783" y="1083"/>
                </a:cubicBezTo>
                <a:lnTo>
                  <a:pt x="708" y="1008"/>
                </a:lnTo>
                <a:close/>
                <a:moveTo>
                  <a:pt x="1069" y="769"/>
                </a:moveTo>
                <a:cubicBezTo>
                  <a:pt x="797" y="769"/>
                  <a:pt x="797" y="769"/>
                  <a:pt x="797" y="769"/>
                </a:cubicBezTo>
                <a:cubicBezTo>
                  <a:pt x="797" y="660"/>
                  <a:pt x="797" y="660"/>
                  <a:pt x="797" y="660"/>
                </a:cubicBezTo>
                <a:cubicBezTo>
                  <a:pt x="879" y="579"/>
                  <a:pt x="879" y="579"/>
                  <a:pt x="879" y="579"/>
                </a:cubicBezTo>
                <a:lnTo>
                  <a:pt x="1069" y="769"/>
                </a:lnTo>
                <a:close/>
                <a:moveTo>
                  <a:pt x="321" y="1069"/>
                </a:moveTo>
                <a:cubicBezTo>
                  <a:pt x="130" y="879"/>
                  <a:pt x="130" y="879"/>
                  <a:pt x="130" y="879"/>
                </a:cubicBezTo>
                <a:cubicBezTo>
                  <a:pt x="211" y="797"/>
                  <a:pt x="211" y="797"/>
                  <a:pt x="211" y="797"/>
                </a:cubicBezTo>
                <a:cubicBezTo>
                  <a:pt x="321" y="797"/>
                  <a:pt x="321" y="797"/>
                  <a:pt x="321" y="797"/>
                </a:cubicBezTo>
                <a:lnTo>
                  <a:pt x="321" y="1069"/>
                </a:lnTo>
                <a:close/>
                <a:moveTo>
                  <a:pt x="110" y="708"/>
                </a:moveTo>
                <a:cubicBezTo>
                  <a:pt x="186" y="783"/>
                  <a:pt x="186" y="783"/>
                  <a:pt x="186" y="783"/>
                </a:cubicBezTo>
                <a:cubicBezTo>
                  <a:pt x="110" y="859"/>
                  <a:pt x="110" y="859"/>
                  <a:pt x="110" y="859"/>
                </a:cubicBezTo>
                <a:cubicBezTo>
                  <a:pt x="35" y="783"/>
                  <a:pt x="35" y="783"/>
                  <a:pt x="35" y="783"/>
                </a:cubicBezTo>
                <a:lnTo>
                  <a:pt x="110" y="708"/>
                </a:lnTo>
                <a:close/>
                <a:moveTo>
                  <a:pt x="212" y="769"/>
                </a:moveTo>
                <a:cubicBezTo>
                  <a:pt x="130" y="688"/>
                  <a:pt x="130" y="688"/>
                  <a:pt x="130" y="688"/>
                </a:cubicBezTo>
                <a:cubicBezTo>
                  <a:pt x="239" y="579"/>
                  <a:pt x="239" y="579"/>
                  <a:pt x="239" y="579"/>
                </a:cubicBezTo>
                <a:cubicBezTo>
                  <a:pt x="321" y="660"/>
                  <a:pt x="321" y="660"/>
                  <a:pt x="321" y="660"/>
                </a:cubicBezTo>
                <a:cubicBezTo>
                  <a:pt x="321" y="769"/>
                  <a:pt x="321" y="769"/>
                  <a:pt x="321" y="769"/>
                </a:cubicBezTo>
                <a:lnTo>
                  <a:pt x="212" y="769"/>
                </a:lnTo>
                <a:close/>
                <a:moveTo>
                  <a:pt x="1083" y="335"/>
                </a:moveTo>
                <a:cubicBezTo>
                  <a:pt x="1008" y="410"/>
                  <a:pt x="1008" y="410"/>
                  <a:pt x="1008" y="410"/>
                </a:cubicBezTo>
                <a:cubicBezTo>
                  <a:pt x="932" y="335"/>
                  <a:pt x="932" y="335"/>
                  <a:pt x="932" y="335"/>
                </a:cubicBezTo>
                <a:cubicBezTo>
                  <a:pt x="1008" y="259"/>
                  <a:pt x="1008" y="259"/>
                  <a:pt x="1008" y="259"/>
                </a:cubicBezTo>
                <a:lnTo>
                  <a:pt x="1083" y="335"/>
                </a:lnTo>
                <a:close/>
                <a:moveTo>
                  <a:pt x="907" y="321"/>
                </a:moveTo>
                <a:cubicBezTo>
                  <a:pt x="797" y="321"/>
                  <a:pt x="797" y="321"/>
                  <a:pt x="797" y="321"/>
                </a:cubicBezTo>
                <a:cubicBezTo>
                  <a:pt x="797" y="49"/>
                  <a:pt x="797" y="49"/>
                  <a:pt x="797" y="49"/>
                </a:cubicBezTo>
                <a:cubicBezTo>
                  <a:pt x="988" y="239"/>
                  <a:pt x="988" y="239"/>
                  <a:pt x="988" y="239"/>
                </a:cubicBezTo>
                <a:lnTo>
                  <a:pt x="907" y="321"/>
                </a:lnTo>
                <a:close/>
                <a:moveTo>
                  <a:pt x="769" y="321"/>
                </a:moveTo>
                <a:cubicBezTo>
                  <a:pt x="660" y="321"/>
                  <a:pt x="660" y="321"/>
                  <a:pt x="660" y="321"/>
                </a:cubicBezTo>
                <a:cubicBezTo>
                  <a:pt x="579" y="239"/>
                  <a:pt x="579" y="239"/>
                  <a:pt x="579" y="239"/>
                </a:cubicBezTo>
                <a:cubicBezTo>
                  <a:pt x="769" y="49"/>
                  <a:pt x="769" y="49"/>
                  <a:pt x="769" y="49"/>
                </a:cubicBezTo>
                <a:lnTo>
                  <a:pt x="769" y="321"/>
                </a:lnTo>
                <a:close/>
                <a:moveTo>
                  <a:pt x="559" y="859"/>
                </a:moveTo>
                <a:cubicBezTo>
                  <a:pt x="484" y="783"/>
                  <a:pt x="484" y="783"/>
                  <a:pt x="484" y="783"/>
                </a:cubicBezTo>
                <a:cubicBezTo>
                  <a:pt x="559" y="708"/>
                  <a:pt x="559" y="708"/>
                  <a:pt x="559" y="708"/>
                </a:cubicBezTo>
                <a:cubicBezTo>
                  <a:pt x="634" y="783"/>
                  <a:pt x="634" y="783"/>
                  <a:pt x="634" y="783"/>
                </a:cubicBezTo>
                <a:lnTo>
                  <a:pt x="559" y="859"/>
                </a:lnTo>
                <a:close/>
                <a:moveTo>
                  <a:pt x="559" y="668"/>
                </a:moveTo>
                <a:cubicBezTo>
                  <a:pt x="450" y="559"/>
                  <a:pt x="450" y="559"/>
                  <a:pt x="450" y="559"/>
                </a:cubicBezTo>
                <a:cubicBezTo>
                  <a:pt x="559" y="450"/>
                  <a:pt x="559" y="450"/>
                  <a:pt x="559" y="450"/>
                </a:cubicBezTo>
                <a:cubicBezTo>
                  <a:pt x="668" y="559"/>
                  <a:pt x="668" y="559"/>
                  <a:pt x="668" y="559"/>
                </a:cubicBezTo>
                <a:lnTo>
                  <a:pt x="559" y="668"/>
                </a:lnTo>
                <a:close/>
                <a:moveTo>
                  <a:pt x="335" y="484"/>
                </a:moveTo>
                <a:cubicBezTo>
                  <a:pt x="410" y="559"/>
                  <a:pt x="410" y="559"/>
                  <a:pt x="410" y="559"/>
                </a:cubicBezTo>
                <a:cubicBezTo>
                  <a:pt x="335" y="634"/>
                  <a:pt x="335" y="634"/>
                  <a:pt x="335" y="634"/>
                </a:cubicBezTo>
                <a:cubicBezTo>
                  <a:pt x="259" y="559"/>
                  <a:pt x="259" y="559"/>
                  <a:pt x="259" y="559"/>
                </a:cubicBezTo>
                <a:lnTo>
                  <a:pt x="335" y="484"/>
                </a:lnTo>
                <a:close/>
                <a:moveTo>
                  <a:pt x="635" y="335"/>
                </a:moveTo>
                <a:cubicBezTo>
                  <a:pt x="559" y="410"/>
                  <a:pt x="559" y="410"/>
                  <a:pt x="559" y="410"/>
                </a:cubicBezTo>
                <a:cubicBezTo>
                  <a:pt x="484" y="335"/>
                  <a:pt x="484" y="335"/>
                  <a:pt x="484" y="335"/>
                </a:cubicBezTo>
                <a:cubicBezTo>
                  <a:pt x="559" y="259"/>
                  <a:pt x="559" y="259"/>
                  <a:pt x="559" y="259"/>
                </a:cubicBezTo>
                <a:lnTo>
                  <a:pt x="635" y="335"/>
                </a:lnTo>
                <a:close/>
                <a:moveTo>
                  <a:pt x="783" y="484"/>
                </a:moveTo>
                <a:cubicBezTo>
                  <a:pt x="859" y="559"/>
                  <a:pt x="859" y="559"/>
                  <a:pt x="859" y="559"/>
                </a:cubicBezTo>
                <a:cubicBezTo>
                  <a:pt x="783" y="634"/>
                  <a:pt x="783" y="634"/>
                  <a:pt x="783" y="634"/>
                </a:cubicBezTo>
                <a:cubicBezTo>
                  <a:pt x="708" y="559"/>
                  <a:pt x="708" y="559"/>
                  <a:pt x="708" y="559"/>
                </a:cubicBezTo>
                <a:lnTo>
                  <a:pt x="783" y="484"/>
                </a:lnTo>
                <a:close/>
                <a:moveTo>
                  <a:pt x="769" y="458"/>
                </a:moveTo>
                <a:cubicBezTo>
                  <a:pt x="688" y="539"/>
                  <a:pt x="688" y="539"/>
                  <a:pt x="688" y="539"/>
                </a:cubicBezTo>
                <a:cubicBezTo>
                  <a:pt x="579" y="430"/>
                  <a:pt x="579" y="430"/>
                  <a:pt x="579" y="430"/>
                </a:cubicBezTo>
                <a:cubicBezTo>
                  <a:pt x="661" y="349"/>
                  <a:pt x="661" y="349"/>
                  <a:pt x="661" y="349"/>
                </a:cubicBezTo>
                <a:cubicBezTo>
                  <a:pt x="769" y="349"/>
                  <a:pt x="769" y="349"/>
                  <a:pt x="769" y="349"/>
                </a:cubicBezTo>
                <a:lnTo>
                  <a:pt x="769" y="458"/>
                </a:lnTo>
                <a:close/>
                <a:moveTo>
                  <a:pt x="458" y="349"/>
                </a:moveTo>
                <a:cubicBezTo>
                  <a:pt x="539" y="430"/>
                  <a:pt x="539" y="430"/>
                  <a:pt x="539" y="430"/>
                </a:cubicBezTo>
                <a:cubicBezTo>
                  <a:pt x="430" y="539"/>
                  <a:pt x="430" y="539"/>
                  <a:pt x="430" y="539"/>
                </a:cubicBezTo>
                <a:cubicBezTo>
                  <a:pt x="349" y="458"/>
                  <a:pt x="349" y="458"/>
                  <a:pt x="349" y="458"/>
                </a:cubicBezTo>
                <a:cubicBezTo>
                  <a:pt x="349" y="349"/>
                  <a:pt x="349" y="349"/>
                  <a:pt x="349" y="349"/>
                </a:cubicBezTo>
                <a:lnTo>
                  <a:pt x="458" y="349"/>
                </a:lnTo>
                <a:close/>
                <a:moveTo>
                  <a:pt x="349" y="661"/>
                </a:moveTo>
                <a:cubicBezTo>
                  <a:pt x="430" y="579"/>
                  <a:pt x="430" y="579"/>
                  <a:pt x="430" y="579"/>
                </a:cubicBezTo>
                <a:cubicBezTo>
                  <a:pt x="539" y="688"/>
                  <a:pt x="539" y="688"/>
                  <a:pt x="539" y="688"/>
                </a:cubicBezTo>
                <a:cubicBezTo>
                  <a:pt x="458" y="769"/>
                  <a:pt x="458" y="769"/>
                  <a:pt x="458" y="769"/>
                </a:cubicBezTo>
                <a:cubicBezTo>
                  <a:pt x="349" y="769"/>
                  <a:pt x="349" y="769"/>
                  <a:pt x="349" y="769"/>
                </a:cubicBezTo>
                <a:lnTo>
                  <a:pt x="349" y="661"/>
                </a:lnTo>
                <a:close/>
                <a:moveTo>
                  <a:pt x="660" y="769"/>
                </a:moveTo>
                <a:cubicBezTo>
                  <a:pt x="579" y="688"/>
                  <a:pt x="579" y="688"/>
                  <a:pt x="579" y="688"/>
                </a:cubicBezTo>
                <a:cubicBezTo>
                  <a:pt x="688" y="579"/>
                  <a:pt x="688" y="579"/>
                  <a:pt x="688" y="579"/>
                </a:cubicBezTo>
                <a:cubicBezTo>
                  <a:pt x="769" y="660"/>
                  <a:pt x="769" y="660"/>
                  <a:pt x="769" y="660"/>
                </a:cubicBezTo>
                <a:cubicBezTo>
                  <a:pt x="769" y="769"/>
                  <a:pt x="769" y="769"/>
                  <a:pt x="769" y="769"/>
                </a:cubicBezTo>
                <a:lnTo>
                  <a:pt x="660" y="769"/>
                </a:lnTo>
                <a:close/>
                <a:moveTo>
                  <a:pt x="797" y="458"/>
                </a:moveTo>
                <a:cubicBezTo>
                  <a:pt x="797" y="349"/>
                  <a:pt x="797" y="349"/>
                  <a:pt x="797" y="349"/>
                </a:cubicBezTo>
                <a:cubicBezTo>
                  <a:pt x="907" y="349"/>
                  <a:pt x="907" y="349"/>
                  <a:pt x="907" y="349"/>
                </a:cubicBezTo>
                <a:cubicBezTo>
                  <a:pt x="988" y="430"/>
                  <a:pt x="988" y="430"/>
                  <a:pt x="988" y="430"/>
                </a:cubicBezTo>
                <a:cubicBezTo>
                  <a:pt x="879" y="539"/>
                  <a:pt x="879" y="539"/>
                  <a:pt x="879" y="539"/>
                </a:cubicBezTo>
                <a:lnTo>
                  <a:pt x="797" y="458"/>
                </a:lnTo>
                <a:close/>
                <a:moveTo>
                  <a:pt x="458" y="321"/>
                </a:moveTo>
                <a:cubicBezTo>
                  <a:pt x="349" y="321"/>
                  <a:pt x="349" y="321"/>
                  <a:pt x="349" y="321"/>
                </a:cubicBezTo>
                <a:cubicBezTo>
                  <a:pt x="349" y="212"/>
                  <a:pt x="349" y="212"/>
                  <a:pt x="349" y="212"/>
                </a:cubicBezTo>
                <a:cubicBezTo>
                  <a:pt x="430" y="130"/>
                  <a:pt x="430" y="130"/>
                  <a:pt x="430" y="130"/>
                </a:cubicBezTo>
                <a:cubicBezTo>
                  <a:pt x="539" y="239"/>
                  <a:pt x="539" y="239"/>
                  <a:pt x="539" y="239"/>
                </a:cubicBezTo>
                <a:lnTo>
                  <a:pt x="458" y="321"/>
                </a:lnTo>
                <a:close/>
                <a:moveTo>
                  <a:pt x="239" y="130"/>
                </a:moveTo>
                <a:cubicBezTo>
                  <a:pt x="321" y="212"/>
                  <a:pt x="321" y="212"/>
                  <a:pt x="321" y="212"/>
                </a:cubicBezTo>
                <a:cubicBezTo>
                  <a:pt x="321" y="321"/>
                  <a:pt x="321" y="321"/>
                  <a:pt x="321" y="321"/>
                </a:cubicBezTo>
                <a:cubicBezTo>
                  <a:pt x="49" y="321"/>
                  <a:pt x="49" y="321"/>
                  <a:pt x="49" y="321"/>
                </a:cubicBezTo>
                <a:lnTo>
                  <a:pt x="239" y="130"/>
                </a:lnTo>
                <a:close/>
                <a:moveTo>
                  <a:pt x="335" y="186"/>
                </a:moveTo>
                <a:cubicBezTo>
                  <a:pt x="259" y="110"/>
                  <a:pt x="259" y="110"/>
                  <a:pt x="259" y="110"/>
                </a:cubicBezTo>
                <a:cubicBezTo>
                  <a:pt x="335" y="35"/>
                  <a:pt x="335" y="35"/>
                  <a:pt x="335" y="35"/>
                </a:cubicBezTo>
                <a:cubicBezTo>
                  <a:pt x="410" y="110"/>
                  <a:pt x="410" y="110"/>
                  <a:pt x="410" y="110"/>
                </a:cubicBezTo>
                <a:lnTo>
                  <a:pt x="335" y="186"/>
                </a:lnTo>
                <a:close/>
                <a:moveTo>
                  <a:pt x="49" y="349"/>
                </a:moveTo>
                <a:cubicBezTo>
                  <a:pt x="321" y="349"/>
                  <a:pt x="321" y="349"/>
                  <a:pt x="321" y="349"/>
                </a:cubicBezTo>
                <a:cubicBezTo>
                  <a:pt x="321" y="458"/>
                  <a:pt x="321" y="458"/>
                  <a:pt x="321" y="458"/>
                </a:cubicBezTo>
                <a:cubicBezTo>
                  <a:pt x="239" y="539"/>
                  <a:pt x="239" y="539"/>
                  <a:pt x="239" y="539"/>
                </a:cubicBezTo>
                <a:lnTo>
                  <a:pt x="49" y="349"/>
                </a:lnTo>
                <a:close/>
                <a:moveTo>
                  <a:pt x="349" y="1069"/>
                </a:moveTo>
                <a:cubicBezTo>
                  <a:pt x="349" y="797"/>
                  <a:pt x="349" y="797"/>
                  <a:pt x="349" y="797"/>
                </a:cubicBezTo>
                <a:cubicBezTo>
                  <a:pt x="458" y="797"/>
                  <a:pt x="458" y="797"/>
                  <a:pt x="458" y="797"/>
                </a:cubicBezTo>
                <a:cubicBezTo>
                  <a:pt x="539" y="879"/>
                  <a:pt x="539" y="879"/>
                  <a:pt x="539" y="879"/>
                </a:cubicBezTo>
                <a:lnTo>
                  <a:pt x="349" y="1069"/>
                </a:lnTo>
                <a:close/>
                <a:moveTo>
                  <a:pt x="660" y="797"/>
                </a:moveTo>
                <a:cubicBezTo>
                  <a:pt x="769" y="797"/>
                  <a:pt x="769" y="797"/>
                  <a:pt x="769" y="797"/>
                </a:cubicBezTo>
                <a:cubicBezTo>
                  <a:pt x="769" y="906"/>
                  <a:pt x="769" y="906"/>
                  <a:pt x="769" y="906"/>
                </a:cubicBezTo>
                <a:cubicBezTo>
                  <a:pt x="688" y="988"/>
                  <a:pt x="688" y="988"/>
                  <a:pt x="688" y="988"/>
                </a:cubicBezTo>
                <a:cubicBezTo>
                  <a:pt x="579" y="879"/>
                  <a:pt x="579" y="879"/>
                  <a:pt x="579" y="879"/>
                </a:cubicBezTo>
                <a:lnTo>
                  <a:pt x="660" y="797"/>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19" name="Text 1">
            <a:extLst>
              <a:ext uri="{FF2B5EF4-FFF2-40B4-BE49-F238E27FC236}">
                <a16:creationId xmlns:a16="http://schemas.microsoft.com/office/drawing/2014/main" id="{0E01E182-E9BC-9845-A14B-A9744CE56BE3}"/>
              </a:ext>
            </a:extLst>
          </p:cNvPr>
          <p:cNvSpPr>
            <a:spLocks noGrp="1"/>
          </p:cNvSpPr>
          <p:nvPr/>
        </p:nvSpPr>
        <p:spPr bwMode="gray">
          <a:xfrm>
            <a:off x="753089" y="1512408"/>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dreizeiliger</a:t>
            </a:r>
            <a:br>
              <a:rPr lang="de-DE">
                <a:latin typeface="Arial" panose="020B0604020202020204" pitchFamily="34" charset="0"/>
              </a:rPr>
            </a:br>
            <a:r>
              <a:rPr lang="de-DE">
                <a:latin typeface="Arial" panose="020B0604020202020204" pitchFamily="34" charset="0"/>
              </a:rPr>
              <a:t>Text als </a:t>
            </a:r>
            <a:br>
              <a:rPr lang="de-DE">
                <a:latin typeface="Arial" panose="020B0604020202020204" pitchFamily="34" charset="0"/>
              </a:rPr>
            </a:br>
            <a:r>
              <a:rPr lang="de-DE">
                <a:latin typeface="Arial" panose="020B0604020202020204" pitchFamily="34" charset="0"/>
              </a:rPr>
              <a:t>Folienbeispiel</a:t>
            </a:r>
          </a:p>
        </p:txBody>
      </p:sp>
      <p:sp>
        <p:nvSpPr>
          <p:cNvPr id="20" name="Inhalt 1">
            <a:extLst>
              <a:ext uri="{FF2B5EF4-FFF2-40B4-BE49-F238E27FC236}">
                <a16:creationId xmlns:a16="http://schemas.microsoft.com/office/drawing/2014/main" id="{9F892C77-2439-8946-A2C7-7D14D9D9CA7A}"/>
              </a:ext>
            </a:extLst>
          </p:cNvPr>
          <p:cNvSpPr>
            <a:spLocks noGrp="1"/>
          </p:cNvSpPr>
          <p:nvPr/>
        </p:nvSpPr>
        <p:spPr bwMode="gray">
          <a:xfrm>
            <a:off x="753089" y="2672356"/>
            <a:ext cx="3416400" cy="297604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a:latin typeface="Arial" panose="020B0604020202020204" pitchFamily="34" charset="0"/>
              </a:rPr>
              <a:t>Dieser Text soll demonstrieren, wie Ihr eigener Text dargestellt wird, wenn Sie den Text ersetzen. Dies ist ein Platzhaltertext. Der Text, den Sie eingeben, behält den Stil und die Formatierung des Platzhaltertexts.</a:t>
            </a:r>
          </a:p>
          <a:p>
            <a:r>
              <a:rPr lang="de-DE">
                <a:latin typeface="Arial" panose="020B0604020202020204" pitchFamily="34" charset="0"/>
              </a:rPr>
              <a:t>Dieser Text soll demonstrieren, wie Ihr eigener Text dargestellt wird, wenn Sie den Text ersetzen. Dies ist ein Platzhaltertext.</a:t>
            </a:r>
          </a:p>
        </p:txBody>
      </p:sp>
      <p:sp>
        <p:nvSpPr>
          <p:cNvPr id="16" name="Text 1">
            <a:extLst>
              <a:ext uri="{FF2B5EF4-FFF2-40B4-BE49-F238E27FC236}">
                <a16:creationId xmlns:a16="http://schemas.microsoft.com/office/drawing/2014/main" id="{20525FEE-FEE2-E54B-B16D-4A713CC216EC}"/>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65947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BA366732-19CD-EF4C-80AF-D316FB0C22BD}"/>
              </a:ext>
            </a:extLst>
          </p:cNvPr>
          <p:cNvGraphicFramePr>
            <a:graphicFrameLocks noChangeAspect="1"/>
          </p:cNvGraphicFramePr>
          <p:nvPr>
            <p:custDataLst>
              <p:tags r:id="rId2"/>
            </p:custDataLst>
            <p:extLst>
              <p:ext uri="{D42A27DB-BD31-4B8C-83A1-F6EECF244321}">
                <p14:modId xmlns:p14="http://schemas.microsoft.com/office/powerpoint/2010/main" val="16788731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5" name="think-cell Slide" r:id="rId5" imgW="7772400" imgH="10058400" progId="TCLayout.ActiveDocument.1">
                  <p:embed/>
                </p:oleObj>
              </mc:Choice>
              <mc:Fallback>
                <p:oleObj name="think-cell Slide" r:id="rId5" imgW="7772400" imgH="10058400" progId="TCLayout.ActiveDocument.1">
                  <p:embed/>
                  <p:pic>
                    <p:nvPicPr>
                      <p:cNvPr id="18" name="Object 17" hidden="1">
                        <a:extLst>
                          <a:ext uri="{FF2B5EF4-FFF2-40B4-BE49-F238E27FC236}">
                            <a16:creationId xmlns:a16="http://schemas.microsoft.com/office/drawing/2014/main" id="{BA366732-19CD-EF4C-80AF-D316FB0C22BD}"/>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C7C89D4B-EA0F-C243-9337-12B8F0380362}"/>
              </a:ext>
            </a:extLst>
          </p:cNvPr>
          <p:cNvSpPr/>
          <p:nvPr>
            <p:custDataLst>
              <p:tags r:id="rId3"/>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120000"/>
              </a:lnSpc>
              <a:spcAft>
                <a:spcPts val="1000"/>
              </a:spcAft>
            </a:pPr>
            <a:endParaRPr lang="de-DE" sz="2400" dirty="0" err="1">
              <a:latin typeface="Arial" panose="020B0604020202020204" pitchFamily="34" charset="0"/>
              <a:ea typeface="+mj-ea"/>
              <a:sym typeface="Arial" panose="020B0604020202020204" pitchFamily="34" charset="0"/>
            </a:endParaRPr>
          </a:p>
        </p:txBody>
      </p:sp>
      <p:sp>
        <p:nvSpPr>
          <p:cNvPr id="11" name="Content Placeholder 10">
            <a:extLst>
              <a:ext uri="{FF2B5EF4-FFF2-40B4-BE49-F238E27FC236}">
                <a16:creationId xmlns:a16="http://schemas.microsoft.com/office/drawing/2014/main" id="{67D11ED4-B881-6145-A622-6501B5C408BD}"/>
              </a:ext>
            </a:extLst>
          </p:cNvPr>
          <p:cNvSpPr>
            <a:spLocks noGrp="1"/>
          </p:cNvSpPr>
          <p:nvPr>
            <p:ph sz="half" idx="15"/>
          </p:nvPr>
        </p:nvSpPr>
        <p:spPr/>
        <p:txBody>
          <a:bodyPr/>
          <a:lstStyle/>
          <a:p>
            <a:r>
              <a:rPr lang="de-DE"/>
              <a:t>Dieser Text soll demonstrieren, wie Ihr eigener Text dargestellt wird, wenn Sie den Text ersetzen. Dies ist ein Platzhaltertext. </a:t>
            </a:r>
          </a:p>
          <a:p>
            <a:endParaRPr lang="de-DE"/>
          </a:p>
        </p:txBody>
      </p:sp>
      <p:sp>
        <p:nvSpPr>
          <p:cNvPr id="6" name="Inhalt 2"/>
          <p:cNvSpPr>
            <a:spLocks noGrp="1"/>
          </p:cNvSpPr>
          <p:nvPr>
            <p:ph sz="half" idx="14"/>
          </p:nvPr>
        </p:nvSpPr>
        <p:spPr bwMode="gray"/>
        <p:txBody>
          <a:bodyPr/>
          <a:lstStyle/>
          <a:p>
            <a:pPr marL="0" indent="0">
              <a:buNone/>
            </a:pPr>
            <a:r>
              <a:rPr lang="de-DE"/>
              <a:t>Dieser Text soll demonstrieren, wie Ihr eigener Text dargestellt wird, wenn Sie den Text ersetzen. Dies ist ein Platzhaltertext. Der Text, den Sie eingeben, behält den Stil und die Formatierung des Platzhaltertexts.</a:t>
            </a:r>
          </a:p>
          <a:p>
            <a:pPr marL="0" indent="0">
              <a:buNone/>
            </a:pPr>
            <a:r>
              <a:rPr lang="de-DE"/>
              <a:t>Dieser Text soll demonstrieren, wie Ihr eigener Text dargestellt wird, wenn Sie den Text ersetzen. Dies ist ein Platzhaltertext.</a:t>
            </a:r>
          </a:p>
          <a:p>
            <a:pPr marL="0" indent="0">
              <a:buNone/>
            </a:pPr>
            <a:endParaRPr lang="de-DE"/>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45</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19" name="Text 1">
            <a:extLst>
              <a:ext uri="{FF2B5EF4-FFF2-40B4-BE49-F238E27FC236}">
                <a16:creationId xmlns:a16="http://schemas.microsoft.com/office/drawing/2014/main" id="{0E01E182-E9BC-9845-A14B-A9744CE56BE3}"/>
              </a:ext>
            </a:extLst>
          </p:cNvPr>
          <p:cNvSpPr>
            <a:spLocks noGrp="1"/>
          </p:cNvSpPr>
          <p:nvPr/>
        </p:nvSpPr>
        <p:spPr bwMode="gray">
          <a:xfrm>
            <a:off x="753089" y="1512408"/>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dreizeiliger</a:t>
            </a:r>
            <a:br>
              <a:rPr lang="de-DE">
                <a:latin typeface="Arial" panose="020B0604020202020204" pitchFamily="34" charset="0"/>
              </a:rPr>
            </a:br>
            <a:r>
              <a:rPr lang="de-DE">
                <a:latin typeface="Arial" panose="020B0604020202020204" pitchFamily="34" charset="0"/>
              </a:rPr>
              <a:t>Text als </a:t>
            </a:r>
            <a:br>
              <a:rPr lang="de-DE">
                <a:latin typeface="Arial" panose="020B0604020202020204" pitchFamily="34" charset="0"/>
              </a:rPr>
            </a:br>
            <a:r>
              <a:rPr lang="de-DE">
                <a:latin typeface="Arial" panose="020B0604020202020204" pitchFamily="34" charset="0"/>
              </a:rPr>
              <a:t>Folienbeispiel</a:t>
            </a:r>
          </a:p>
        </p:txBody>
      </p:sp>
      <p:sp>
        <p:nvSpPr>
          <p:cNvPr id="23" name="Illustration">
            <a:extLst>
              <a:ext uri="{FF2B5EF4-FFF2-40B4-BE49-F238E27FC236}">
                <a16:creationId xmlns:a16="http://schemas.microsoft.com/office/drawing/2014/main" id="{40CE9FDB-A817-9F4E-860A-1D849A1FE65C}"/>
              </a:ext>
            </a:extLst>
          </p:cNvPr>
          <p:cNvSpPr>
            <a:spLocks noChangeAspect="1" noEditPoints="1"/>
          </p:cNvSpPr>
          <p:nvPr/>
        </p:nvSpPr>
        <p:spPr bwMode="gray">
          <a:xfrm>
            <a:off x="755998" y="3251174"/>
            <a:ext cx="1980000" cy="1980000"/>
          </a:xfrm>
          <a:custGeom>
            <a:avLst/>
            <a:gdLst>
              <a:gd name="T0" fmla="*/ 1115 w 1116"/>
              <a:gd name="T1" fmla="*/ 9 h 1116"/>
              <a:gd name="T2" fmla="*/ 1112 w 1116"/>
              <a:gd name="T3" fmla="*/ 4 h 1116"/>
              <a:gd name="T4" fmla="*/ 1110 w 1116"/>
              <a:gd name="T5" fmla="*/ 2 h 1116"/>
              <a:gd name="T6" fmla="*/ 1106 w 1116"/>
              <a:gd name="T7" fmla="*/ 1 h 1116"/>
              <a:gd name="T8" fmla="*/ 1102 w 1116"/>
              <a:gd name="T9" fmla="*/ 0 h 1116"/>
              <a:gd name="T10" fmla="*/ 4 w 1116"/>
              <a:gd name="T11" fmla="*/ 185 h 1116"/>
              <a:gd name="T12" fmla="*/ 2 w 1116"/>
              <a:gd name="T13" fmla="*/ 188 h 1116"/>
              <a:gd name="T14" fmla="*/ 0 w 1116"/>
              <a:gd name="T15" fmla="*/ 192 h 1116"/>
              <a:gd name="T16" fmla="*/ 14 w 1116"/>
              <a:gd name="T17" fmla="*/ 1116 h 1116"/>
              <a:gd name="T18" fmla="*/ 1112 w 1116"/>
              <a:gd name="T19" fmla="*/ 931 h 1116"/>
              <a:gd name="T20" fmla="*/ 1116 w 1116"/>
              <a:gd name="T21" fmla="*/ 11 h 1116"/>
              <a:gd name="T22" fmla="*/ 739 w 1116"/>
              <a:gd name="T23" fmla="*/ 816 h 1116"/>
              <a:gd name="T24" fmla="*/ 181 w 1116"/>
              <a:gd name="T25" fmla="*/ 907 h 1116"/>
              <a:gd name="T26" fmla="*/ 181 w 1116"/>
              <a:gd name="T27" fmla="*/ 663 h 1116"/>
              <a:gd name="T28" fmla="*/ 920 w 1116"/>
              <a:gd name="T29" fmla="*/ 753 h 1116"/>
              <a:gd name="T30" fmla="*/ 1088 w 1116"/>
              <a:gd name="T31" fmla="*/ 663 h 1116"/>
              <a:gd name="T32" fmla="*/ 209 w 1116"/>
              <a:gd name="T33" fmla="*/ 935 h 1116"/>
              <a:gd name="T34" fmla="*/ 544 w 1116"/>
              <a:gd name="T35" fmla="*/ 997 h 1116"/>
              <a:gd name="T36" fmla="*/ 544 w 1116"/>
              <a:gd name="T37" fmla="*/ 907 h 1116"/>
              <a:gd name="T38" fmla="*/ 544 w 1116"/>
              <a:gd name="T39" fmla="*/ 844 h 1116"/>
              <a:gd name="T40" fmla="*/ 572 w 1116"/>
              <a:gd name="T41" fmla="*/ 844 h 1116"/>
              <a:gd name="T42" fmla="*/ 572 w 1116"/>
              <a:gd name="T43" fmla="*/ 997 h 1116"/>
              <a:gd name="T44" fmla="*/ 1088 w 1116"/>
              <a:gd name="T45" fmla="*/ 363 h 1116"/>
              <a:gd name="T46" fmla="*/ 920 w 1116"/>
              <a:gd name="T47" fmla="*/ 272 h 1116"/>
              <a:gd name="T48" fmla="*/ 181 w 1116"/>
              <a:gd name="T49" fmla="*/ 363 h 1116"/>
              <a:gd name="T50" fmla="*/ 1088 w 1116"/>
              <a:gd name="T51" fmla="*/ 209 h 1116"/>
              <a:gd name="T52" fmla="*/ 229 w 1116"/>
              <a:gd name="T53" fmla="*/ 181 h 1116"/>
              <a:gd name="T54" fmla="*/ 705 w 1116"/>
              <a:gd name="T55" fmla="*/ 28 h 1116"/>
              <a:gd name="T56" fmla="*/ 564 w 1116"/>
              <a:gd name="T57" fmla="*/ 28 h 1116"/>
              <a:gd name="T58" fmla="*/ 733 w 1116"/>
              <a:gd name="T59" fmla="*/ 181 h 1116"/>
              <a:gd name="T60" fmla="*/ 887 w 1116"/>
              <a:gd name="T61" fmla="*/ 28 h 1116"/>
              <a:gd name="T62" fmla="*/ 773 w 1116"/>
              <a:gd name="T63" fmla="*/ 181 h 1116"/>
              <a:gd name="T64" fmla="*/ 920 w 1116"/>
              <a:gd name="T65" fmla="*/ 544 h 1116"/>
              <a:gd name="T66" fmla="*/ 181 w 1116"/>
              <a:gd name="T67" fmla="*/ 635 h 1116"/>
              <a:gd name="T68" fmla="*/ 181 w 1116"/>
              <a:gd name="T69" fmla="*/ 391 h 1116"/>
              <a:gd name="T70" fmla="*/ 920 w 1116"/>
              <a:gd name="T71" fmla="*/ 481 h 1116"/>
              <a:gd name="T72" fmla="*/ 1088 w 1116"/>
              <a:gd name="T73" fmla="*/ 391 h 1116"/>
              <a:gd name="T74" fmla="*/ 934 w 1116"/>
              <a:gd name="T75" fmla="*/ 558 h 1116"/>
              <a:gd name="T76" fmla="*/ 209 w 1116"/>
              <a:gd name="T77" fmla="*/ 663 h 1116"/>
              <a:gd name="T78" fmla="*/ 209 w 1116"/>
              <a:gd name="T79" fmla="*/ 725 h 1116"/>
              <a:gd name="T80" fmla="*/ 209 w 1116"/>
              <a:gd name="T81" fmla="*/ 572 h 1116"/>
              <a:gd name="T82" fmla="*/ 663 w 1116"/>
              <a:gd name="T83" fmla="*/ 572 h 1116"/>
              <a:gd name="T84" fmla="*/ 663 w 1116"/>
              <a:gd name="T85" fmla="*/ 725 h 1116"/>
              <a:gd name="T86" fmla="*/ 906 w 1116"/>
              <a:gd name="T87" fmla="*/ 300 h 1116"/>
              <a:gd name="T88" fmla="*/ 753 w 1116"/>
              <a:gd name="T89" fmla="*/ 300 h 1116"/>
              <a:gd name="T90" fmla="*/ 209 w 1116"/>
              <a:gd name="T91" fmla="*/ 300 h 1116"/>
              <a:gd name="T92" fmla="*/ 725 w 1116"/>
              <a:gd name="T93" fmla="*/ 391 h 1116"/>
              <a:gd name="T94" fmla="*/ 209 w 1116"/>
              <a:gd name="T95" fmla="*/ 391 h 1116"/>
              <a:gd name="T96" fmla="*/ 955 w 1116"/>
              <a:gd name="T97" fmla="*/ 181 h 1116"/>
              <a:gd name="T98" fmla="*/ 201 w 1116"/>
              <a:gd name="T99" fmla="*/ 28 h 1116"/>
              <a:gd name="T100" fmla="*/ 48 w 1116"/>
              <a:gd name="T101" fmla="*/ 181 h 1116"/>
              <a:gd name="T102" fmla="*/ 28 w 1116"/>
              <a:gd name="T103" fmla="*/ 1088 h 1116"/>
              <a:gd name="T104" fmla="*/ 181 w 1116"/>
              <a:gd name="T105" fmla="*/ 1011 h 1116"/>
              <a:gd name="T106" fmla="*/ 753 w 1116"/>
              <a:gd name="T107" fmla="*/ 1011 h 1116"/>
              <a:gd name="T108" fmla="*/ 915 w 1116"/>
              <a:gd name="T109" fmla="*/ 108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6" h="1116">
                <a:moveTo>
                  <a:pt x="1116" y="11"/>
                </a:moveTo>
                <a:cubicBezTo>
                  <a:pt x="1116" y="11"/>
                  <a:pt x="1115" y="10"/>
                  <a:pt x="1115" y="10"/>
                </a:cubicBezTo>
                <a:cubicBezTo>
                  <a:pt x="1115" y="10"/>
                  <a:pt x="1115" y="9"/>
                  <a:pt x="1115" y="9"/>
                </a:cubicBezTo>
                <a:cubicBezTo>
                  <a:pt x="1115" y="8"/>
                  <a:pt x="1114" y="8"/>
                  <a:pt x="1114" y="7"/>
                </a:cubicBezTo>
                <a:cubicBezTo>
                  <a:pt x="1114" y="7"/>
                  <a:pt x="1114" y="7"/>
                  <a:pt x="1114" y="6"/>
                </a:cubicBezTo>
                <a:cubicBezTo>
                  <a:pt x="1113" y="5"/>
                  <a:pt x="1113" y="5"/>
                  <a:pt x="1112" y="4"/>
                </a:cubicBezTo>
                <a:cubicBezTo>
                  <a:pt x="1112" y="4"/>
                  <a:pt x="1112" y="4"/>
                  <a:pt x="1112" y="4"/>
                </a:cubicBezTo>
                <a:cubicBezTo>
                  <a:pt x="1112" y="4"/>
                  <a:pt x="1112" y="4"/>
                  <a:pt x="1112" y="4"/>
                </a:cubicBezTo>
                <a:cubicBezTo>
                  <a:pt x="1111" y="3"/>
                  <a:pt x="1111" y="3"/>
                  <a:pt x="1110" y="2"/>
                </a:cubicBezTo>
                <a:cubicBezTo>
                  <a:pt x="1109" y="2"/>
                  <a:pt x="1109" y="2"/>
                  <a:pt x="1109" y="2"/>
                </a:cubicBezTo>
                <a:cubicBezTo>
                  <a:pt x="1108" y="2"/>
                  <a:pt x="1108" y="1"/>
                  <a:pt x="1107" y="1"/>
                </a:cubicBezTo>
                <a:cubicBezTo>
                  <a:pt x="1107" y="1"/>
                  <a:pt x="1106" y="1"/>
                  <a:pt x="1106" y="1"/>
                </a:cubicBezTo>
                <a:cubicBezTo>
                  <a:pt x="1106" y="1"/>
                  <a:pt x="1105" y="0"/>
                  <a:pt x="1105" y="0"/>
                </a:cubicBezTo>
                <a:cubicBezTo>
                  <a:pt x="1104" y="0"/>
                  <a:pt x="1103" y="0"/>
                  <a:pt x="1102" y="0"/>
                </a:cubicBezTo>
                <a:cubicBezTo>
                  <a:pt x="1102" y="0"/>
                  <a:pt x="1102" y="0"/>
                  <a:pt x="1102" y="0"/>
                </a:cubicBezTo>
                <a:cubicBezTo>
                  <a:pt x="195" y="0"/>
                  <a:pt x="195" y="0"/>
                  <a:pt x="195" y="0"/>
                </a:cubicBezTo>
                <a:cubicBezTo>
                  <a:pt x="191" y="0"/>
                  <a:pt x="188" y="1"/>
                  <a:pt x="185" y="4"/>
                </a:cubicBezTo>
                <a:cubicBezTo>
                  <a:pt x="4" y="185"/>
                  <a:pt x="4" y="185"/>
                  <a:pt x="4" y="185"/>
                </a:cubicBezTo>
                <a:cubicBezTo>
                  <a:pt x="4" y="185"/>
                  <a:pt x="4" y="185"/>
                  <a:pt x="4" y="186"/>
                </a:cubicBezTo>
                <a:cubicBezTo>
                  <a:pt x="3" y="186"/>
                  <a:pt x="3" y="187"/>
                  <a:pt x="2" y="187"/>
                </a:cubicBezTo>
                <a:cubicBezTo>
                  <a:pt x="2" y="188"/>
                  <a:pt x="2" y="188"/>
                  <a:pt x="2" y="188"/>
                </a:cubicBezTo>
                <a:cubicBezTo>
                  <a:pt x="2" y="189"/>
                  <a:pt x="1" y="189"/>
                  <a:pt x="1" y="190"/>
                </a:cubicBezTo>
                <a:cubicBezTo>
                  <a:pt x="1" y="190"/>
                  <a:pt x="1" y="190"/>
                  <a:pt x="1" y="191"/>
                </a:cubicBezTo>
                <a:cubicBezTo>
                  <a:pt x="1" y="191"/>
                  <a:pt x="0" y="192"/>
                  <a:pt x="0" y="192"/>
                </a:cubicBezTo>
                <a:cubicBezTo>
                  <a:pt x="0" y="193"/>
                  <a:pt x="0" y="194"/>
                  <a:pt x="0" y="195"/>
                </a:cubicBezTo>
                <a:cubicBezTo>
                  <a:pt x="0" y="1102"/>
                  <a:pt x="0" y="1102"/>
                  <a:pt x="0" y="1102"/>
                </a:cubicBezTo>
                <a:cubicBezTo>
                  <a:pt x="0" y="1110"/>
                  <a:pt x="6" y="1116"/>
                  <a:pt x="14" y="1116"/>
                </a:cubicBezTo>
                <a:cubicBezTo>
                  <a:pt x="921" y="1116"/>
                  <a:pt x="921" y="1116"/>
                  <a:pt x="921" y="1116"/>
                </a:cubicBezTo>
                <a:cubicBezTo>
                  <a:pt x="925" y="1116"/>
                  <a:pt x="928" y="1115"/>
                  <a:pt x="931" y="1112"/>
                </a:cubicBezTo>
                <a:cubicBezTo>
                  <a:pt x="1112" y="931"/>
                  <a:pt x="1112" y="931"/>
                  <a:pt x="1112" y="931"/>
                </a:cubicBezTo>
                <a:cubicBezTo>
                  <a:pt x="1115" y="928"/>
                  <a:pt x="1116" y="925"/>
                  <a:pt x="1116" y="921"/>
                </a:cubicBezTo>
                <a:cubicBezTo>
                  <a:pt x="1116" y="14"/>
                  <a:pt x="1116" y="14"/>
                  <a:pt x="1116" y="14"/>
                </a:cubicBezTo>
                <a:cubicBezTo>
                  <a:pt x="1116" y="13"/>
                  <a:pt x="1116" y="12"/>
                  <a:pt x="1116" y="11"/>
                </a:cubicBezTo>
                <a:close/>
                <a:moveTo>
                  <a:pt x="753" y="907"/>
                </a:moveTo>
                <a:cubicBezTo>
                  <a:pt x="753" y="830"/>
                  <a:pt x="753" y="830"/>
                  <a:pt x="753" y="830"/>
                </a:cubicBezTo>
                <a:cubicBezTo>
                  <a:pt x="753" y="822"/>
                  <a:pt x="747" y="816"/>
                  <a:pt x="739" y="816"/>
                </a:cubicBezTo>
                <a:cubicBezTo>
                  <a:pt x="195" y="816"/>
                  <a:pt x="195" y="816"/>
                  <a:pt x="195" y="816"/>
                </a:cubicBezTo>
                <a:cubicBezTo>
                  <a:pt x="187" y="816"/>
                  <a:pt x="181" y="822"/>
                  <a:pt x="181" y="830"/>
                </a:cubicBezTo>
                <a:cubicBezTo>
                  <a:pt x="181" y="907"/>
                  <a:pt x="181" y="907"/>
                  <a:pt x="181" y="907"/>
                </a:cubicBezTo>
                <a:cubicBezTo>
                  <a:pt x="28" y="907"/>
                  <a:pt x="28" y="907"/>
                  <a:pt x="28" y="907"/>
                </a:cubicBezTo>
                <a:cubicBezTo>
                  <a:pt x="28" y="663"/>
                  <a:pt x="28" y="663"/>
                  <a:pt x="28" y="663"/>
                </a:cubicBezTo>
                <a:cubicBezTo>
                  <a:pt x="181" y="663"/>
                  <a:pt x="181" y="663"/>
                  <a:pt x="181" y="663"/>
                </a:cubicBezTo>
                <a:cubicBezTo>
                  <a:pt x="181" y="739"/>
                  <a:pt x="181" y="739"/>
                  <a:pt x="181" y="739"/>
                </a:cubicBezTo>
                <a:cubicBezTo>
                  <a:pt x="181" y="747"/>
                  <a:pt x="187" y="753"/>
                  <a:pt x="195" y="753"/>
                </a:cubicBezTo>
                <a:cubicBezTo>
                  <a:pt x="920" y="753"/>
                  <a:pt x="920" y="753"/>
                  <a:pt x="920" y="753"/>
                </a:cubicBezTo>
                <a:cubicBezTo>
                  <a:pt x="928" y="753"/>
                  <a:pt x="934" y="747"/>
                  <a:pt x="934" y="739"/>
                </a:cubicBezTo>
                <a:cubicBezTo>
                  <a:pt x="934" y="663"/>
                  <a:pt x="934" y="663"/>
                  <a:pt x="934" y="663"/>
                </a:cubicBezTo>
                <a:cubicBezTo>
                  <a:pt x="1088" y="663"/>
                  <a:pt x="1088" y="663"/>
                  <a:pt x="1088" y="663"/>
                </a:cubicBezTo>
                <a:cubicBezTo>
                  <a:pt x="1088" y="907"/>
                  <a:pt x="1088" y="907"/>
                  <a:pt x="1088" y="907"/>
                </a:cubicBezTo>
                <a:lnTo>
                  <a:pt x="753" y="907"/>
                </a:lnTo>
                <a:close/>
                <a:moveTo>
                  <a:pt x="209" y="935"/>
                </a:moveTo>
                <a:cubicBezTo>
                  <a:pt x="544" y="935"/>
                  <a:pt x="544" y="935"/>
                  <a:pt x="544" y="935"/>
                </a:cubicBezTo>
                <a:cubicBezTo>
                  <a:pt x="544" y="997"/>
                  <a:pt x="544" y="997"/>
                  <a:pt x="544" y="997"/>
                </a:cubicBezTo>
                <a:cubicBezTo>
                  <a:pt x="544" y="997"/>
                  <a:pt x="544" y="997"/>
                  <a:pt x="544" y="997"/>
                </a:cubicBezTo>
                <a:cubicBezTo>
                  <a:pt x="209" y="997"/>
                  <a:pt x="209" y="997"/>
                  <a:pt x="209" y="997"/>
                </a:cubicBezTo>
                <a:lnTo>
                  <a:pt x="209" y="935"/>
                </a:lnTo>
                <a:close/>
                <a:moveTo>
                  <a:pt x="544" y="907"/>
                </a:moveTo>
                <a:cubicBezTo>
                  <a:pt x="209" y="907"/>
                  <a:pt x="209" y="907"/>
                  <a:pt x="209" y="907"/>
                </a:cubicBezTo>
                <a:cubicBezTo>
                  <a:pt x="209" y="844"/>
                  <a:pt x="209" y="844"/>
                  <a:pt x="209" y="844"/>
                </a:cubicBezTo>
                <a:cubicBezTo>
                  <a:pt x="544" y="844"/>
                  <a:pt x="544" y="844"/>
                  <a:pt x="544" y="844"/>
                </a:cubicBezTo>
                <a:lnTo>
                  <a:pt x="544" y="907"/>
                </a:lnTo>
                <a:close/>
                <a:moveTo>
                  <a:pt x="572" y="997"/>
                </a:moveTo>
                <a:cubicBezTo>
                  <a:pt x="572" y="844"/>
                  <a:pt x="572" y="844"/>
                  <a:pt x="572" y="844"/>
                </a:cubicBezTo>
                <a:cubicBezTo>
                  <a:pt x="725" y="844"/>
                  <a:pt x="725" y="844"/>
                  <a:pt x="725" y="844"/>
                </a:cubicBezTo>
                <a:cubicBezTo>
                  <a:pt x="725" y="997"/>
                  <a:pt x="725" y="997"/>
                  <a:pt x="725" y="997"/>
                </a:cubicBezTo>
                <a:cubicBezTo>
                  <a:pt x="572" y="997"/>
                  <a:pt x="572" y="997"/>
                  <a:pt x="572" y="997"/>
                </a:cubicBezTo>
                <a:cubicBezTo>
                  <a:pt x="572" y="997"/>
                  <a:pt x="572" y="997"/>
                  <a:pt x="572" y="997"/>
                </a:cubicBezTo>
                <a:close/>
                <a:moveTo>
                  <a:pt x="1088" y="209"/>
                </a:moveTo>
                <a:cubicBezTo>
                  <a:pt x="1088" y="363"/>
                  <a:pt x="1088" y="363"/>
                  <a:pt x="1088" y="363"/>
                </a:cubicBezTo>
                <a:cubicBezTo>
                  <a:pt x="934" y="363"/>
                  <a:pt x="934" y="363"/>
                  <a:pt x="934" y="363"/>
                </a:cubicBezTo>
                <a:cubicBezTo>
                  <a:pt x="934" y="286"/>
                  <a:pt x="934" y="286"/>
                  <a:pt x="934" y="286"/>
                </a:cubicBezTo>
                <a:cubicBezTo>
                  <a:pt x="934" y="278"/>
                  <a:pt x="928" y="272"/>
                  <a:pt x="920" y="272"/>
                </a:cubicBezTo>
                <a:cubicBezTo>
                  <a:pt x="195" y="272"/>
                  <a:pt x="195" y="272"/>
                  <a:pt x="195" y="272"/>
                </a:cubicBezTo>
                <a:cubicBezTo>
                  <a:pt x="187" y="272"/>
                  <a:pt x="181" y="278"/>
                  <a:pt x="181" y="286"/>
                </a:cubicBezTo>
                <a:cubicBezTo>
                  <a:pt x="181" y="363"/>
                  <a:pt x="181" y="363"/>
                  <a:pt x="181" y="363"/>
                </a:cubicBezTo>
                <a:cubicBezTo>
                  <a:pt x="28" y="363"/>
                  <a:pt x="28" y="363"/>
                  <a:pt x="28" y="363"/>
                </a:cubicBezTo>
                <a:cubicBezTo>
                  <a:pt x="28" y="209"/>
                  <a:pt x="28" y="209"/>
                  <a:pt x="28" y="209"/>
                </a:cubicBezTo>
                <a:lnTo>
                  <a:pt x="1088" y="209"/>
                </a:lnTo>
                <a:close/>
                <a:moveTo>
                  <a:pt x="524" y="28"/>
                </a:moveTo>
                <a:cubicBezTo>
                  <a:pt x="371" y="181"/>
                  <a:pt x="371" y="181"/>
                  <a:pt x="371" y="181"/>
                </a:cubicBezTo>
                <a:cubicBezTo>
                  <a:pt x="229" y="181"/>
                  <a:pt x="229" y="181"/>
                  <a:pt x="229" y="181"/>
                </a:cubicBezTo>
                <a:cubicBezTo>
                  <a:pt x="383" y="28"/>
                  <a:pt x="383" y="28"/>
                  <a:pt x="383" y="28"/>
                </a:cubicBezTo>
                <a:lnTo>
                  <a:pt x="524" y="28"/>
                </a:lnTo>
                <a:close/>
                <a:moveTo>
                  <a:pt x="705" y="28"/>
                </a:moveTo>
                <a:cubicBezTo>
                  <a:pt x="552" y="181"/>
                  <a:pt x="552" y="181"/>
                  <a:pt x="552" y="181"/>
                </a:cubicBezTo>
                <a:cubicBezTo>
                  <a:pt x="411" y="181"/>
                  <a:pt x="411" y="181"/>
                  <a:pt x="411" y="181"/>
                </a:cubicBezTo>
                <a:cubicBezTo>
                  <a:pt x="564" y="28"/>
                  <a:pt x="564" y="28"/>
                  <a:pt x="564" y="28"/>
                </a:cubicBezTo>
                <a:lnTo>
                  <a:pt x="705" y="28"/>
                </a:lnTo>
                <a:close/>
                <a:moveTo>
                  <a:pt x="887" y="28"/>
                </a:moveTo>
                <a:cubicBezTo>
                  <a:pt x="733" y="181"/>
                  <a:pt x="733" y="181"/>
                  <a:pt x="733" y="181"/>
                </a:cubicBezTo>
                <a:cubicBezTo>
                  <a:pt x="592" y="181"/>
                  <a:pt x="592" y="181"/>
                  <a:pt x="592" y="181"/>
                </a:cubicBezTo>
                <a:cubicBezTo>
                  <a:pt x="745" y="28"/>
                  <a:pt x="745" y="28"/>
                  <a:pt x="745" y="28"/>
                </a:cubicBezTo>
                <a:lnTo>
                  <a:pt x="887" y="28"/>
                </a:lnTo>
                <a:close/>
                <a:moveTo>
                  <a:pt x="1068" y="28"/>
                </a:moveTo>
                <a:cubicBezTo>
                  <a:pt x="915" y="181"/>
                  <a:pt x="915" y="181"/>
                  <a:pt x="915" y="181"/>
                </a:cubicBezTo>
                <a:cubicBezTo>
                  <a:pt x="773" y="181"/>
                  <a:pt x="773" y="181"/>
                  <a:pt x="773" y="181"/>
                </a:cubicBezTo>
                <a:cubicBezTo>
                  <a:pt x="927" y="28"/>
                  <a:pt x="927" y="28"/>
                  <a:pt x="927" y="28"/>
                </a:cubicBezTo>
                <a:lnTo>
                  <a:pt x="1068" y="28"/>
                </a:lnTo>
                <a:close/>
                <a:moveTo>
                  <a:pt x="920" y="544"/>
                </a:moveTo>
                <a:cubicBezTo>
                  <a:pt x="195" y="544"/>
                  <a:pt x="195" y="544"/>
                  <a:pt x="195" y="544"/>
                </a:cubicBezTo>
                <a:cubicBezTo>
                  <a:pt x="187" y="544"/>
                  <a:pt x="181" y="550"/>
                  <a:pt x="181" y="558"/>
                </a:cubicBezTo>
                <a:cubicBezTo>
                  <a:pt x="181" y="635"/>
                  <a:pt x="181" y="635"/>
                  <a:pt x="181" y="635"/>
                </a:cubicBezTo>
                <a:cubicBezTo>
                  <a:pt x="28" y="635"/>
                  <a:pt x="28" y="635"/>
                  <a:pt x="28" y="635"/>
                </a:cubicBezTo>
                <a:cubicBezTo>
                  <a:pt x="28" y="391"/>
                  <a:pt x="28" y="391"/>
                  <a:pt x="28" y="391"/>
                </a:cubicBezTo>
                <a:cubicBezTo>
                  <a:pt x="181" y="391"/>
                  <a:pt x="181" y="391"/>
                  <a:pt x="181" y="391"/>
                </a:cubicBezTo>
                <a:cubicBezTo>
                  <a:pt x="181" y="467"/>
                  <a:pt x="181" y="467"/>
                  <a:pt x="181" y="467"/>
                </a:cubicBezTo>
                <a:cubicBezTo>
                  <a:pt x="181" y="475"/>
                  <a:pt x="187" y="481"/>
                  <a:pt x="195" y="481"/>
                </a:cubicBezTo>
                <a:cubicBezTo>
                  <a:pt x="920" y="481"/>
                  <a:pt x="920" y="481"/>
                  <a:pt x="920" y="481"/>
                </a:cubicBezTo>
                <a:cubicBezTo>
                  <a:pt x="928" y="481"/>
                  <a:pt x="934" y="475"/>
                  <a:pt x="934" y="467"/>
                </a:cubicBezTo>
                <a:cubicBezTo>
                  <a:pt x="934" y="391"/>
                  <a:pt x="934" y="391"/>
                  <a:pt x="934" y="391"/>
                </a:cubicBezTo>
                <a:cubicBezTo>
                  <a:pt x="1088" y="391"/>
                  <a:pt x="1088" y="391"/>
                  <a:pt x="1088" y="391"/>
                </a:cubicBezTo>
                <a:cubicBezTo>
                  <a:pt x="1088" y="635"/>
                  <a:pt x="1088" y="635"/>
                  <a:pt x="1088" y="635"/>
                </a:cubicBezTo>
                <a:cubicBezTo>
                  <a:pt x="934" y="635"/>
                  <a:pt x="934" y="635"/>
                  <a:pt x="934" y="635"/>
                </a:cubicBezTo>
                <a:cubicBezTo>
                  <a:pt x="934" y="558"/>
                  <a:pt x="934" y="558"/>
                  <a:pt x="934" y="558"/>
                </a:cubicBezTo>
                <a:cubicBezTo>
                  <a:pt x="934" y="550"/>
                  <a:pt x="928" y="544"/>
                  <a:pt x="920" y="544"/>
                </a:cubicBezTo>
                <a:close/>
                <a:moveTo>
                  <a:pt x="209" y="725"/>
                </a:moveTo>
                <a:cubicBezTo>
                  <a:pt x="209" y="663"/>
                  <a:pt x="209" y="663"/>
                  <a:pt x="209" y="663"/>
                </a:cubicBezTo>
                <a:cubicBezTo>
                  <a:pt x="635" y="663"/>
                  <a:pt x="635" y="663"/>
                  <a:pt x="635" y="663"/>
                </a:cubicBezTo>
                <a:cubicBezTo>
                  <a:pt x="635" y="725"/>
                  <a:pt x="635" y="725"/>
                  <a:pt x="635" y="725"/>
                </a:cubicBezTo>
                <a:lnTo>
                  <a:pt x="209" y="725"/>
                </a:lnTo>
                <a:close/>
                <a:moveTo>
                  <a:pt x="635" y="635"/>
                </a:moveTo>
                <a:cubicBezTo>
                  <a:pt x="209" y="635"/>
                  <a:pt x="209" y="635"/>
                  <a:pt x="209" y="635"/>
                </a:cubicBezTo>
                <a:cubicBezTo>
                  <a:pt x="209" y="572"/>
                  <a:pt x="209" y="572"/>
                  <a:pt x="209" y="572"/>
                </a:cubicBezTo>
                <a:cubicBezTo>
                  <a:pt x="635" y="572"/>
                  <a:pt x="635" y="572"/>
                  <a:pt x="635" y="572"/>
                </a:cubicBezTo>
                <a:lnTo>
                  <a:pt x="635" y="635"/>
                </a:lnTo>
                <a:close/>
                <a:moveTo>
                  <a:pt x="663" y="572"/>
                </a:moveTo>
                <a:cubicBezTo>
                  <a:pt x="906" y="572"/>
                  <a:pt x="906" y="572"/>
                  <a:pt x="906" y="572"/>
                </a:cubicBezTo>
                <a:cubicBezTo>
                  <a:pt x="906" y="725"/>
                  <a:pt x="906" y="725"/>
                  <a:pt x="906" y="725"/>
                </a:cubicBezTo>
                <a:cubicBezTo>
                  <a:pt x="663" y="725"/>
                  <a:pt x="663" y="725"/>
                  <a:pt x="663" y="725"/>
                </a:cubicBezTo>
                <a:lnTo>
                  <a:pt x="663" y="572"/>
                </a:lnTo>
                <a:close/>
                <a:moveTo>
                  <a:pt x="753" y="300"/>
                </a:moveTo>
                <a:cubicBezTo>
                  <a:pt x="906" y="300"/>
                  <a:pt x="906" y="300"/>
                  <a:pt x="906" y="300"/>
                </a:cubicBezTo>
                <a:cubicBezTo>
                  <a:pt x="906" y="453"/>
                  <a:pt x="906" y="453"/>
                  <a:pt x="906" y="453"/>
                </a:cubicBezTo>
                <a:cubicBezTo>
                  <a:pt x="753" y="453"/>
                  <a:pt x="753" y="453"/>
                  <a:pt x="753" y="453"/>
                </a:cubicBezTo>
                <a:lnTo>
                  <a:pt x="753" y="300"/>
                </a:lnTo>
                <a:close/>
                <a:moveTo>
                  <a:pt x="725" y="363"/>
                </a:moveTo>
                <a:cubicBezTo>
                  <a:pt x="209" y="363"/>
                  <a:pt x="209" y="363"/>
                  <a:pt x="209" y="363"/>
                </a:cubicBezTo>
                <a:cubicBezTo>
                  <a:pt x="209" y="300"/>
                  <a:pt x="209" y="300"/>
                  <a:pt x="209" y="300"/>
                </a:cubicBezTo>
                <a:cubicBezTo>
                  <a:pt x="725" y="300"/>
                  <a:pt x="725" y="300"/>
                  <a:pt x="725" y="300"/>
                </a:cubicBezTo>
                <a:lnTo>
                  <a:pt x="725" y="363"/>
                </a:lnTo>
                <a:close/>
                <a:moveTo>
                  <a:pt x="725" y="391"/>
                </a:moveTo>
                <a:cubicBezTo>
                  <a:pt x="725" y="453"/>
                  <a:pt x="725" y="453"/>
                  <a:pt x="725" y="453"/>
                </a:cubicBezTo>
                <a:cubicBezTo>
                  <a:pt x="209" y="453"/>
                  <a:pt x="209" y="453"/>
                  <a:pt x="209" y="453"/>
                </a:cubicBezTo>
                <a:cubicBezTo>
                  <a:pt x="209" y="391"/>
                  <a:pt x="209" y="391"/>
                  <a:pt x="209" y="391"/>
                </a:cubicBezTo>
                <a:lnTo>
                  <a:pt x="725" y="391"/>
                </a:lnTo>
                <a:close/>
                <a:moveTo>
                  <a:pt x="1088" y="181"/>
                </a:moveTo>
                <a:cubicBezTo>
                  <a:pt x="955" y="181"/>
                  <a:pt x="955" y="181"/>
                  <a:pt x="955" y="181"/>
                </a:cubicBezTo>
                <a:cubicBezTo>
                  <a:pt x="1088" y="48"/>
                  <a:pt x="1088" y="48"/>
                  <a:pt x="1088" y="48"/>
                </a:cubicBezTo>
                <a:lnTo>
                  <a:pt x="1088" y="181"/>
                </a:lnTo>
                <a:close/>
                <a:moveTo>
                  <a:pt x="201" y="28"/>
                </a:moveTo>
                <a:cubicBezTo>
                  <a:pt x="343" y="28"/>
                  <a:pt x="343" y="28"/>
                  <a:pt x="343" y="28"/>
                </a:cubicBezTo>
                <a:cubicBezTo>
                  <a:pt x="189" y="181"/>
                  <a:pt x="189" y="181"/>
                  <a:pt x="189" y="181"/>
                </a:cubicBezTo>
                <a:cubicBezTo>
                  <a:pt x="48" y="181"/>
                  <a:pt x="48" y="181"/>
                  <a:pt x="48" y="181"/>
                </a:cubicBezTo>
                <a:lnTo>
                  <a:pt x="201" y="28"/>
                </a:lnTo>
                <a:close/>
                <a:moveTo>
                  <a:pt x="915" y="1088"/>
                </a:moveTo>
                <a:cubicBezTo>
                  <a:pt x="28" y="1088"/>
                  <a:pt x="28" y="1088"/>
                  <a:pt x="28" y="1088"/>
                </a:cubicBezTo>
                <a:cubicBezTo>
                  <a:pt x="28" y="935"/>
                  <a:pt x="28" y="935"/>
                  <a:pt x="28" y="935"/>
                </a:cubicBezTo>
                <a:cubicBezTo>
                  <a:pt x="181" y="935"/>
                  <a:pt x="181" y="935"/>
                  <a:pt x="181" y="935"/>
                </a:cubicBezTo>
                <a:cubicBezTo>
                  <a:pt x="181" y="1011"/>
                  <a:pt x="181" y="1011"/>
                  <a:pt x="181" y="1011"/>
                </a:cubicBezTo>
                <a:cubicBezTo>
                  <a:pt x="181" y="1019"/>
                  <a:pt x="187" y="1025"/>
                  <a:pt x="195" y="1025"/>
                </a:cubicBezTo>
                <a:cubicBezTo>
                  <a:pt x="739" y="1025"/>
                  <a:pt x="739" y="1025"/>
                  <a:pt x="739" y="1025"/>
                </a:cubicBezTo>
                <a:cubicBezTo>
                  <a:pt x="747" y="1025"/>
                  <a:pt x="753" y="1019"/>
                  <a:pt x="753" y="1011"/>
                </a:cubicBezTo>
                <a:cubicBezTo>
                  <a:pt x="753" y="935"/>
                  <a:pt x="753" y="935"/>
                  <a:pt x="753" y="935"/>
                </a:cubicBezTo>
                <a:cubicBezTo>
                  <a:pt x="1068" y="935"/>
                  <a:pt x="1068" y="935"/>
                  <a:pt x="1068" y="935"/>
                </a:cubicBezTo>
                <a:lnTo>
                  <a:pt x="915" y="1088"/>
                </a:lnTo>
                <a:close/>
              </a:path>
            </a:pathLst>
          </a:custGeom>
          <a:solidFill>
            <a:srgbClr val="F1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1" name="Text 1">
            <a:extLst>
              <a:ext uri="{FF2B5EF4-FFF2-40B4-BE49-F238E27FC236}">
                <a16:creationId xmlns:a16="http://schemas.microsoft.com/office/drawing/2014/main" id="{048E333E-7081-1647-8D39-35C4C68CB6A8}"/>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147201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 3"/>
          <p:cNvSpPr>
            <a:spLocks noGrp="1"/>
          </p:cNvSpPr>
          <p:nvPr>
            <p:ph sz="half" idx="15"/>
          </p:nvPr>
        </p:nvSpPr>
        <p:spPr bwMode="gray"/>
        <p:txBody>
          <a:bodyPr/>
          <a:lstStyle/>
          <a:p>
            <a:pPr marL="0" indent="0">
              <a:buNone/>
            </a:pPr>
            <a:r>
              <a:rPr lang="de-DE"/>
              <a:t>Der Text, den Sie eingeben, behält den Stil und die …</a:t>
            </a:r>
          </a:p>
        </p:txBody>
      </p:sp>
      <p:sp>
        <p:nvSpPr>
          <p:cNvPr id="6" name="Inhalt 2"/>
          <p:cNvSpPr>
            <a:spLocks noGrp="1"/>
          </p:cNvSpPr>
          <p:nvPr>
            <p:ph sz="half" idx="14"/>
          </p:nvPr>
        </p:nvSpPr>
        <p:spPr bwMode="gray"/>
        <p:txBody>
          <a:bodyPr/>
          <a:lstStyle/>
          <a:p>
            <a:pPr marL="0" indent="0">
              <a:buNone/>
            </a:pPr>
            <a:r>
              <a:rPr lang="de-DE"/>
              <a:t>Dieser Text soll demonstrieren, wie Ihr eigener Text dargestellt wird, wenn Sie den Text ersetzen. Dies ist ein Platzhaltertext. Der Text, den Sie eingeben, behält den Stil und die Formatierung des Platzhaltertexts.</a:t>
            </a:r>
          </a:p>
          <a:p>
            <a:pPr marL="0" indent="0">
              <a:buNone/>
            </a:pPr>
            <a:r>
              <a:rPr lang="de-DE"/>
              <a:t>Dieser Text soll demonstrieren, wie Ihr eigener Text dargestellt wird, wenn Sie den Text ersetzen. Dies ist ein Platzhaltertext.</a:t>
            </a:r>
          </a:p>
          <a:p>
            <a:pPr marL="0" indent="0">
              <a:buNone/>
            </a:pPr>
            <a:endParaRPr lang="de-DE"/>
          </a:p>
        </p:txBody>
      </p:sp>
      <p:sp>
        <p:nvSpPr>
          <p:cNvPr id="5" name="Inhalt 1"/>
          <p:cNvSpPr>
            <a:spLocks noGrp="1"/>
          </p:cNvSpPr>
          <p:nvPr>
            <p:ph sz="half" idx="1"/>
          </p:nvPr>
        </p:nvSpPr>
        <p:spPr bwMode="gray">
          <a:xfrm>
            <a:off x="756000" y="2589376"/>
            <a:ext cx="3416400" cy="3062623"/>
          </a:xfrm>
        </p:spPr>
        <p:txBody>
          <a:bodyPr/>
          <a:lstStyle/>
          <a:p>
            <a:pPr>
              <a:lnSpc>
                <a:spcPct val="100000"/>
              </a:lnSpc>
            </a:pPr>
            <a:r>
              <a:rPr lang="de-DE" sz="1400"/>
              <a:t>Dieser Text soll demonstrieren, wie Ihr eigener Text dargestellt wird, wenn Sie den Text ersetzen. Dies ist ein Platzhaltertext. Der Text, den Sie eingeben, </a:t>
            </a:r>
            <a:r>
              <a:rPr lang="de-DE" sz="1400" b="1"/>
              <a:t>behält den Stil und die Formatierung </a:t>
            </a:r>
            <a:r>
              <a:rPr lang="de-DE" sz="1400"/>
              <a:t>des Platzhaltertexts.</a:t>
            </a:r>
          </a:p>
          <a:p>
            <a:pPr>
              <a:lnSpc>
                <a:spcPct val="100000"/>
              </a:lnSpc>
            </a:pPr>
            <a:r>
              <a:rPr lang="de-DE" sz="1400"/>
              <a:t>Dieser Text soll demonstrieren, wie Ihr eigener Text dargestellt wird, wenn Sie den Text ersetzen. Dies ist ein Platzhaltertext.</a:t>
            </a:r>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46</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pic>
        <p:nvPicPr>
          <p:cNvPr id="12" name="Grafik"/>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8243248" y="2721566"/>
            <a:ext cx="4501546" cy="3429749"/>
          </a:xfrm>
          <a:prstGeom prst="rect">
            <a:avLst/>
          </a:prstGeom>
        </p:spPr>
      </p:pic>
      <p:sp>
        <p:nvSpPr>
          <p:cNvPr id="17" name="Text">
            <a:extLst>
              <a:ext uri="{FF2B5EF4-FFF2-40B4-BE49-F238E27FC236}">
                <a16:creationId xmlns:a16="http://schemas.microsoft.com/office/drawing/2014/main" id="{521067D0-CDF7-DD4E-AE13-DCD6085E55EB}"/>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dreizeiliger</a:t>
            </a:r>
            <a:br>
              <a:rPr lang="de-DE">
                <a:latin typeface="Arial" panose="020B0604020202020204" pitchFamily="34" charset="0"/>
              </a:rPr>
            </a:br>
            <a:r>
              <a:rPr lang="de-DE">
                <a:latin typeface="Arial" panose="020B0604020202020204" pitchFamily="34" charset="0"/>
              </a:rPr>
              <a:t>Text als </a:t>
            </a:r>
            <a:br>
              <a:rPr lang="de-DE">
                <a:latin typeface="Arial" panose="020B0604020202020204" pitchFamily="34" charset="0"/>
              </a:rPr>
            </a:br>
            <a:r>
              <a:rPr lang="de-DE">
                <a:latin typeface="Arial" panose="020B0604020202020204" pitchFamily="34" charset="0"/>
              </a:rPr>
              <a:t>Folienbeispiel</a:t>
            </a:r>
          </a:p>
        </p:txBody>
      </p:sp>
      <p:sp>
        <p:nvSpPr>
          <p:cNvPr id="22" name="Text 1">
            <a:extLst>
              <a:ext uri="{FF2B5EF4-FFF2-40B4-BE49-F238E27FC236}">
                <a16:creationId xmlns:a16="http://schemas.microsoft.com/office/drawing/2014/main" id="{57040B4A-08DB-FF4D-AD06-11B84A91199A}"/>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3931054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67D11ED4-B881-6145-A622-6501B5C408BD}"/>
              </a:ext>
            </a:extLst>
          </p:cNvPr>
          <p:cNvSpPr>
            <a:spLocks noGrp="1"/>
          </p:cNvSpPr>
          <p:nvPr>
            <p:ph sz="half" idx="15"/>
          </p:nvPr>
        </p:nvSpPr>
        <p:spPr/>
        <p:txBody>
          <a:bodyPr/>
          <a:lstStyle/>
          <a:p>
            <a:r>
              <a:rPr lang="de-DE"/>
              <a:t>Dieser Text soll </a:t>
            </a:r>
            <a:r>
              <a:rPr lang="de-DE" b="1"/>
              <a:t>demonstrieren</a:t>
            </a:r>
            <a:r>
              <a:rPr lang="de-DE"/>
              <a:t>, wie Ihr eigener Text dargestellt wird, wenn Sie den Text ersetzen. Dies ist ein Platzhaltertext. Der Text, den Sie eingeben, behält den Stil und die Formatierung des Platzhaltertexts.</a:t>
            </a:r>
          </a:p>
          <a:p>
            <a:r>
              <a:rPr lang="de-DE"/>
              <a:t>Dieser Text soll demonstrieren, wie Ihr eigener Text dargestellt wird, wenn Sie den Text ersetzen. Dies ist ein Platzhaltertext.</a:t>
            </a:r>
          </a:p>
        </p:txBody>
      </p:sp>
      <p:sp>
        <p:nvSpPr>
          <p:cNvPr id="6" name="Inhalt 2"/>
          <p:cNvSpPr>
            <a:spLocks noGrp="1"/>
          </p:cNvSpPr>
          <p:nvPr>
            <p:ph sz="half" idx="14"/>
          </p:nvPr>
        </p:nvSpPr>
        <p:spPr bwMode="gray"/>
        <p:txBody>
          <a:bodyPr/>
          <a:lstStyle/>
          <a:p>
            <a:pPr marL="0" indent="0">
              <a:buNone/>
            </a:pPr>
            <a:r>
              <a:rPr lang="de-DE"/>
              <a:t>Dieser Text soll demonstrieren, wie Ihr eigener Text dargestellt wird, wenn Sie den Text ersetzen. Dies ist ein Platzhaltertext. Der Text, den Sie eingeben, behält den Stil und die Formatierung des Platzhaltertexts.</a:t>
            </a:r>
          </a:p>
          <a:p>
            <a:pPr marL="0" indent="0">
              <a:buNone/>
            </a:pPr>
            <a:r>
              <a:rPr lang="de-DE"/>
              <a:t>Dieser Text soll demonstrieren, wie Ihr eigener Text dargestellt wird, wenn Sie den Text ersetzen. Dies ist ein Platzhaltertext.</a:t>
            </a:r>
          </a:p>
          <a:p>
            <a:pPr marL="0" indent="0">
              <a:buNone/>
            </a:pPr>
            <a:endParaRPr lang="de-DE"/>
          </a:p>
        </p:txBody>
      </p:sp>
      <p:sp>
        <p:nvSpPr>
          <p:cNvPr id="2" name="Content Placeholder 1">
            <a:extLst>
              <a:ext uri="{FF2B5EF4-FFF2-40B4-BE49-F238E27FC236}">
                <a16:creationId xmlns:a16="http://schemas.microsoft.com/office/drawing/2014/main" id="{68466945-E4D9-0745-8DBA-C6ED1E9EEDD5}"/>
              </a:ext>
            </a:extLst>
          </p:cNvPr>
          <p:cNvSpPr>
            <a:spLocks noGrp="1"/>
          </p:cNvSpPr>
          <p:nvPr>
            <p:ph sz="half" idx="1"/>
          </p:nvPr>
        </p:nvSpPr>
        <p:spPr>
          <a:xfrm>
            <a:off x="756000" y="2554610"/>
            <a:ext cx="3416400" cy="3097390"/>
          </a:xfrm>
        </p:spPr>
        <p:txBody>
          <a:bodyPr/>
          <a:lstStyle/>
          <a:p>
            <a:pPr>
              <a:lnSpc>
                <a:spcPct val="100000"/>
              </a:lnSpc>
            </a:pPr>
            <a:r>
              <a:rPr lang="de-DE" sz="1400"/>
              <a:t>Um diesen Text zu ersetzen,</a:t>
            </a:r>
            <a:br>
              <a:rPr lang="de-DE" sz="1400"/>
            </a:br>
            <a:r>
              <a:rPr lang="de-DE" sz="1400"/>
              <a:t>klicken Sie auf den Text und geben</a:t>
            </a:r>
            <a:br>
              <a:rPr lang="de-DE" sz="1400"/>
            </a:br>
            <a:r>
              <a:rPr lang="de-DE" sz="1400"/>
              <a:t>Sie Ihren eigenen Text ein. </a:t>
            </a:r>
          </a:p>
          <a:p>
            <a:endParaRPr lang="de-DE" sz="1400"/>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47</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24" name="Nr.">
            <a:extLst>
              <a:ext uri="{FF2B5EF4-FFF2-40B4-BE49-F238E27FC236}">
                <a16:creationId xmlns:a16="http://schemas.microsoft.com/office/drawing/2014/main" id="{58F50305-EAB5-224C-99D0-C005186E587F}"/>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06</a:t>
            </a:r>
          </a:p>
        </p:txBody>
      </p:sp>
      <p:sp>
        <p:nvSpPr>
          <p:cNvPr id="25" name="Linie">
            <a:extLst>
              <a:ext uri="{FF2B5EF4-FFF2-40B4-BE49-F238E27FC236}">
                <a16:creationId xmlns:a16="http://schemas.microsoft.com/office/drawing/2014/main" id="{B618D632-B6E9-DF4F-A210-E2067A966F4F}"/>
              </a:ext>
            </a:extLst>
          </p:cNvPr>
          <p:cNvSpPr>
            <a:spLocks noGrp="1"/>
          </p:cNvSpPr>
          <p:nvPr/>
        </p:nvSpPr>
        <p:spPr bwMode="gray">
          <a:xfrm>
            <a:off x="753089" y="2503105"/>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0" name="Text 1">
            <a:extLst>
              <a:ext uri="{FF2B5EF4-FFF2-40B4-BE49-F238E27FC236}">
                <a16:creationId xmlns:a16="http://schemas.microsoft.com/office/drawing/2014/main" id="{C64FF5AF-9B33-EA4A-BF67-DA45686CF1B8}"/>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4953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4176D6E-F319-A646-814B-FF9C98A40584}"/>
              </a:ext>
            </a:extLst>
          </p:cNvPr>
          <p:cNvSpPr>
            <a:spLocks noGrp="1"/>
          </p:cNvSpPr>
          <p:nvPr>
            <p:ph sz="half" idx="15"/>
          </p:nvPr>
        </p:nvSpPr>
        <p:spPr>
          <a:xfrm>
            <a:off x="8377198" y="2630764"/>
            <a:ext cx="3416400" cy="3021236"/>
          </a:xfrm>
        </p:spPr>
        <p:txBody>
          <a:bodyPr/>
          <a:lstStyle/>
          <a:p>
            <a:r>
              <a:rPr lang="de-DE" sz="1600"/>
              <a:t>Dieser Text soll demonstrieren, wie Ihr eigener Text dargestellt wird, wenn Sie den Text ersetzen. Dies ist ein Platzhaltertext. Der Text, den Sie eingeben, behält den Stil und die Formatierung des Platzhaltertexts.</a:t>
            </a:r>
          </a:p>
          <a:p>
            <a:r>
              <a:rPr lang="de-DE" sz="1600"/>
              <a:t>Dieser Text soll </a:t>
            </a:r>
            <a:r>
              <a:rPr lang="de-DE" sz="1600" b="1"/>
              <a:t>demonstrieren</a:t>
            </a:r>
            <a:r>
              <a:rPr lang="de-DE" sz="1600"/>
              <a:t>, wie Ihr eigener Text dargestellt wird, wenn Sie den Text ersetzen. Dies ist ein Platzhaltertext.</a:t>
            </a:r>
          </a:p>
          <a:p>
            <a:endParaRPr lang="de-DE" sz="1600"/>
          </a:p>
          <a:p>
            <a:endParaRPr lang="de-DE" sz="1600"/>
          </a:p>
        </p:txBody>
      </p:sp>
      <p:sp>
        <p:nvSpPr>
          <p:cNvPr id="19" name="Content Placeholder 18">
            <a:extLst>
              <a:ext uri="{FF2B5EF4-FFF2-40B4-BE49-F238E27FC236}">
                <a16:creationId xmlns:a16="http://schemas.microsoft.com/office/drawing/2014/main" id="{C34EB649-C069-C449-8473-553BD9C565F7}"/>
              </a:ext>
            </a:extLst>
          </p:cNvPr>
          <p:cNvSpPr>
            <a:spLocks noGrp="1"/>
          </p:cNvSpPr>
          <p:nvPr>
            <p:ph sz="half" idx="14"/>
          </p:nvPr>
        </p:nvSpPr>
        <p:spPr>
          <a:xfrm>
            <a:off x="4564800" y="2630764"/>
            <a:ext cx="3416400" cy="3021235"/>
          </a:xfrm>
        </p:spPr>
        <p:txBody>
          <a:bodyPr/>
          <a:lstStyle/>
          <a:p>
            <a:r>
              <a:rPr lang="de-DE" sz="1600"/>
              <a:t>Dieser Text soll demonstrieren, wie Ihr eigener Text dargestellt wird, wenn Sie den Text ersetzen. Dies ist ein Platzhaltertext. Der Text, den Sie eingeben, behält den Stil und die Formatierung des Platzhaltertexts.</a:t>
            </a:r>
          </a:p>
          <a:p>
            <a:r>
              <a:rPr lang="de-DE" sz="1600"/>
              <a:t>Dieser Text soll </a:t>
            </a:r>
            <a:r>
              <a:rPr lang="de-DE" sz="1600" b="1"/>
              <a:t>demonstrieren</a:t>
            </a:r>
            <a:r>
              <a:rPr lang="de-DE" sz="1600"/>
              <a:t>, wie Ihr eigener Text dargestellt wird, wenn Sie den Text ersetzen. Dies ist ein Platzhaltertext.</a:t>
            </a:r>
          </a:p>
          <a:p>
            <a:endParaRPr lang="de-DE" sz="1600"/>
          </a:p>
          <a:p>
            <a:endParaRPr lang="de-DE" sz="1600"/>
          </a:p>
        </p:txBody>
      </p:sp>
      <p:sp>
        <p:nvSpPr>
          <p:cNvPr id="5" name="Inhalt 1"/>
          <p:cNvSpPr>
            <a:spLocks noGrp="1"/>
          </p:cNvSpPr>
          <p:nvPr>
            <p:ph sz="half" idx="1"/>
          </p:nvPr>
        </p:nvSpPr>
        <p:spPr bwMode="gray">
          <a:xfrm>
            <a:off x="756000" y="2477622"/>
            <a:ext cx="3416400" cy="3174377"/>
          </a:xfrm>
        </p:spPr>
        <p:txBody>
          <a:bodyPr/>
          <a:lstStyle/>
          <a:p>
            <a:pPr>
              <a:lnSpc>
                <a:spcPct val="100000"/>
              </a:lnSpc>
            </a:pPr>
            <a:r>
              <a:rPr lang="de-DE" sz="1400"/>
              <a:t>Dieser Text soll demonstrieren, wie Ihr eigener Text dargestellt wird, wenn Sie den Text ersetzen. Dies ist ein Platzhaltertext. Der Text, den Sie eingeben, </a:t>
            </a:r>
            <a:r>
              <a:rPr lang="de-DE" sz="1400" b="1"/>
              <a:t>behält den Stil und die Formatierung </a:t>
            </a:r>
            <a:r>
              <a:rPr lang="de-DE" sz="1400"/>
              <a:t>des Platzhaltertexts.</a:t>
            </a:r>
          </a:p>
          <a:p>
            <a:pPr>
              <a:lnSpc>
                <a:spcPct val="100000"/>
              </a:lnSpc>
            </a:pPr>
            <a:r>
              <a:rPr lang="de-DE" sz="1400"/>
              <a:t>Dieser Text soll demonstrieren, wie Ihr eigener Text dargestellt wird, wenn Sie den Text ersetzen. Dies ist ein Platzhaltertext.</a:t>
            </a:r>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48</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17" name="Text">
            <a:extLst>
              <a:ext uri="{FF2B5EF4-FFF2-40B4-BE49-F238E27FC236}">
                <a16:creationId xmlns:a16="http://schemas.microsoft.com/office/drawing/2014/main" id="{521067D0-CDF7-DD4E-AE13-DCD6085E55EB}"/>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dreizeiliger</a:t>
            </a:r>
            <a:br>
              <a:rPr lang="de-DE">
                <a:latin typeface="Arial" panose="020B0604020202020204" pitchFamily="34" charset="0"/>
              </a:rPr>
            </a:br>
            <a:r>
              <a:rPr lang="de-DE">
                <a:latin typeface="Arial" panose="020B0604020202020204" pitchFamily="34" charset="0"/>
              </a:rPr>
              <a:t>Text als </a:t>
            </a:r>
            <a:br>
              <a:rPr lang="de-DE">
                <a:latin typeface="Arial" panose="020B0604020202020204" pitchFamily="34" charset="0"/>
              </a:rPr>
            </a:br>
            <a:r>
              <a:rPr lang="de-DE">
                <a:latin typeface="Arial" panose="020B0604020202020204" pitchFamily="34" charset="0"/>
              </a:rPr>
              <a:t>Folienbeispiel</a:t>
            </a:r>
          </a:p>
        </p:txBody>
      </p:sp>
      <p:sp>
        <p:nvSpPr>
          <p:cNvPr id="18" name="Illustration">
            <a:extLst>
              <a:ext uri="{FF2B5EF4-FFF2-40B4-BE49-F238E27FC236}">
                <a16:creationId xmlns:a16="http://schemas.microsoft.com/office/drawing/2014/main" id="{96A99B2A-3274-3043-A503-145ECA788DDE}"/>
              </a:ext>
            </a:extLst>
          </p:cNvPr>
          <p:cNvSpPr>
            <a:spLocks noChangeAspect="1" noEditPoints="1"/>
          </p:cNvSpPr>
          <p:nvPr/>
        </p:nvSpPr>
        <p:spPr bwMode="gray">
          <a:xfrm rot="16200000">
            <a:off x="4905882" y="-1916935"/>
            <a:ext cx="3784047" cy="2553800"/>
          </a:xfrm>
          <a:custGeom>
            <a:avLst/>
            <a:gdLst>
              <a:gd name="T0" fmla="*/ 558 w 1116"/>
              <a:gd name="T1" fmla="*/ 46 h 753"/>
              <a:gd name="T2" fmla="*/ 0 w 1116"/>
              <a:gd name="T3" fmla="*/ 377 h 753"/>
              <a:gd name="T4" fmla="*/ 558 w 1116"/>
              <a:gd name="T5" fmla="*/ 707 h 753"/>
              <a:gd name="T6" fmla="*/ 1116 w 1116"/>
              <a:gd name="T7" fmla="*/ 377 h 753"/>
              <a:gd name="T8" fmla="*/ 1001 w 1116"/>
              <a:gd name="T9" fmla="*/ 363 h 753"/>
              <a:gd name="T10" fmla="*/ 841 w 1116"/>
              <a:gd name="T11" fmla="*/ 363 h 753"/>
              <a:gd name="T12" fmla="*/ 921 w 1116"/>
              <a:gd name="T13" fmla="*/ 209 h 753"/>
              <a:gd name="T14" fmla="*/ 1001 w 1116"/>
              <a:gd name="T15" fmla="*/ 363 h 753"/>
              <a:gd name="T16" fmla="*/ 921 w 1116"/>
              <a:gd name="T17" fmla="*/ 430 h 753"/>
              <a:gd name="T18" fmla="*/ 921 w 1116"/>
              <a:gd name="T19" fmla="*/ 323 h 753"/>
              <a:gd name="T20" fmla="*/ 638 w 1116"/>
              <a:gd name="T21" fmla="*/ 363 h 753"/>
              <a:gd name="T22" fmla="*/ 478 w 1116"/>
              <a:gd name="T23" fmla="*/ 363 h 753"/>
              <a:gd name="T24" fmla="*/ 558 w 1116"/>
              <a:gd name="T25" fmla="*/ 209 h 753"/>
              <a:gd name="T26" fmla="*/ 638 w 1116"/>
              <a:gd name="T27" fmla="*/ 363 h 753"/>
              <a:gd name="T28" fmla="*/ 558 w 1116"/>
              <a:gd name="T29" fmla="*/ 430 h 753"/>
              <a:gd name="T30" fmla="*/ 558 w 1116"/>
              <a:gd name="T31" fmla="*/ 323 h 753"/>
              <a:gd name="T32" fmla="*/ 478 w 1116"/>
              <a:gd name="T33" fmla="*/ 391 h 753"/>
              <a:gd name="T34" fmla="*/ 638 w 1116"/>
              <a:gd name="T35" fmla="*/ 391 h 753"/>
              <a:gd name="T36" fmla="*/ 558 w 1116"/>
              <a:gd name="T37" fmla="*/ 544 h 753"/>
              <a:gd name="T38" fmla="*/ 478 w 1116"/>
              <a:gd name="T39" fmla="*/ 391 h 753"/>
              <a:gd name="T40" fmla="*/ 418 w 1116"/>
              <a:gd name="T41" fmla="*/ 241 h 753"/>
              <a:gd name="T42" fmla="*/ 698 w 1116"/>
              <a:gd name="T43" fmla="*/ 241 h 753"/>
              <a:gd name="T44" fmla="*/ 275 w 1116"/>
              <a:gd name="T45" fmla="*/ 363 h 753"/>
              <a:gd name="T46" fmla="*/ 115 w 1116"/>
              <a:gd name="T47" fmla="*/ 363 h 753"/>
              <a:gd name="T48" fmla="*/ 195 w 1116"/>
              <a:gd name="T49" fmla="*/ 209 h 753"/>
              <a:gd name="T50" fmla="*/ 275 w 1116"/>
              <a:gd name="T51" fmla="*/ 363 h 753"/>
              <a:gd name="T52" fmla="*/ 195 w 1116"/>
              <a:gd name="T53" fmla="*/ 430 h 753"/>
              <a:gd name="T54" fmla="*/ 195 w 1116"/>
              <a:gd name="T55" fmla="*/ 323 h 753"/>
              <a:gd name="T56" fmla="*/ 115 w 1116"/>
              <a:gd name="T57" fmla="*/ 391 h 753"/>
              <a:gd name="T58" fmla="*/ 275 w 1116"/>
              <a:gd name="T59" fmla="*/ 391 h 753"/>
              <a:gd name="T60" fmla="*/ 195 w 1116"/>
              <a:gd name="T61" fmla="*/ 544 h 753"/>
              <a:gd name="T62" fmla="*/ 115 w 1116"/>
              <a:gd name="T63" fmla="*/ 391 h 753"/>
              <a:gd name="T64" fmla="*/ 698 w 1116"/>
              <a:gd name="T65" fmla="*/ 512 h 753"/>
              <a:gd name="T66" fmla="*/ 418 w 1116"/>
              <a:gd name="T67" fmla="*/ 512 h 753"/>
              <a:gd name="T68" fmla="*/ 841 w 1116"/>
              <a:gd name="T69" fmla="*/ 391 h 753"/>
              <a:gd name="T70" fmla="*/ 1001 w 1116"/>
              <a:gd name="T71" fmla="*/ 391 h 753"/>
              <a:gd name="T72" fmla="*/ 921 w 1116"/>
              <a:gd name="T73" fmla="*/ 544 h 753"/>
              <a:gd name="T74" fmla="*/ 841 w 1116"/>
              <a:gd name="T75" fmla="*/ 391 h 753"/>
              <a:gd name="T76" fmla="*/ 1060 w 1116"/>
              <a:gd name="T77" fmla="*/ 240 h 753"/>
              <a:gd name="T78" fmla="*/ 744 w 1116"/>
              <a:gd name="T79" fmla="*/ 293 h 753"/>
              <a:gd name="T80" fmla="*/ 739 w 1116"/>
              <a:gd name="T81" fmla="*/ 28 h 753"/>
              <a:gd name="T82" fmla="*/ 530 w 1116"/>
              <a:gd name="T83" fmla="*/ 63 h 753"/>
              <a:gd name="T84" fmla="*/ 195 w 1116"/>
              <a:gd name="T85" fmla="*/ 181 h 753"/>
              <a:gd name="T86" fmla="*/ 377 w 1116"/>
              <a:gd name="T87" fmla="*/ 28 h 753"/>
              <a:gd name="T88" fmla="*/ 56 w 1116"/>
              <a:gd name="T89" fmla="*/ 513 h 753"/>
              <a:gd name="T90" fmla="*/ 372 w 1116"/>
              <a:gd name="T91" fmla="*/ 460 h 753"/>
              <a:gd name="T92" fmla="*/ 377 w 1116"/>
              <a:gd name="T93" fmla="*/ 725 h 753"/>
              <a:gd name="T94" fmla="*/ 586 w 1116"/>
              <a:gd name="T95" fmla="*/ 690 h 753"/>
              <a:gd name="T96" fmla="*/ 921 w 1116"/>
              <a:gd name="T97" fmla="*/ 572 h 753"/>
              <a:gd name="T98" fmla="*/ 739 w 1116"/>
              <a:gd name="T99" fmla="*/ 725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6" h="753">
                <a:moveTo>
                  <a:pt x="739" y="0"/>
                </a:moveTo>
                <a:cubicBezTo>
                  <a:pt x="674" y="0"/>
                  <a:pt x="612" y="17"/>
                  <a:pt x="558" y="46"/>
                </a:cubicBezTo>
                <a:cubicBezTo>
                  <a:pt x="504" y="17"/>
                  <a:pt x="442" y="0"/>
                  <a:pt x="377" y="0"/>
                </a:cubicBezTo>
                <a:cubicBezTo>
                  <a:pt x="169" y="0"/>
                  <a:pt x="0" y="169"/>
                  <a:pt x="0" y="377"/>
                </a:cubicBezTo>
                <a:cubicBezTo>
                  <a:pt x="0" y="584"/>
                  <a:pt x="169" y="753"/>
                  <a:pt x="377" y="753"/>
                </a:cubicBezTo>
                <a:cubicBezTo>
                  <a:pt x="442" y="753"/>
                  <a:pt x="504" y="737"/>
                  <a:pt x="558" y="707"/>
                </a:cubicBezTo>
                <a:cubicBezTo>
                  <a:pt x="612" y="737"/>
                  <a:pt x="674" y="753"/>
                  <a:pt x="739" y="753"/>
                </a:cubicBezTo>
                <a:cubicBezTo>
                  <a:pt x="947" y="753"/>
                  <a:pt x="1116" y="584"/>
                  <a:pt x="1116" y="377"/>
                </a:cubicBezTo>
                <a:cubicBezTo>
                  <a:pt x="1116" y="169"/>
                  <a:pt x="947" y="0"/>
                  <a:pt x="739" y="0"/>
                </a:cubicBezTo>
                <a:close/>
                <a:moveTo>
                  <a:pt x="1001" y="363"/>
                </a:moveTo>
                <a:cubicBezTo>
                  <a:pt x="994" y="324"/>
                  <a:pt x="961" y="295"/>
                  <a:pt x="921" y="295"/>
                </a:cubicBezTo>
                <a:cubicBezTo>
                  <a:pt x="881" y="295"/>
                  <a:pt x="848" y="324"/>
                  <a:pt x="841" y="363"/>
                </a:cubicBezTo>
                <a:cubicBezTo>
                  <a:pt x="754" y="363"/>
                  <a:pt x="754" y="363"/>
                  <a:pt x="754" y="363"/>
                </a:cubicBezTo>
                <a:cubicBezTo>
                  <a:pt x="761" y="277"/>
                  <a:pt x="833" y="209"/>
                  <a:pt x="921" y="209"/>
                </a:cubicBezTo>
                <a:cubicBezTo>
                  <a:pt x="1008" y="209"/>
                  <a:pt x="1080" y="277"/>
                  <a:pt x="1087" y="363"/>
                </a:cubicBezTo>
                <a:lnTo>
                  <a:pt x="1001" y="363"/>
                </a:lnTo>
                <a:close/>
                <a:moveTo>
                  <a:pt x="974" y="377"/>
                </a:moveTo>
                <a:cubicBezTo>
                  <a:pt x="974" y="406"/>
                  <a:pt x="950" y="430"/>
                  <a:pt x="921" y="430"/>
                </a:cubicBezTo>
                <a:cubicBezTo>
                  <a:pt x="891" y="430"/>
                  <a:pt x="868" y="406"/>
                  <a:pt x="868" y="377"/>
                </a:cubicBezTo>
                <a:cubicBezTo>
                  <a:pt x="868" y="347"/>
                  <a:pt x="891" y="323"/>
                  <a:pt x="921" y="323"/>
                </a:cubicBezTo>
                <a:cubicBezTo>
                  <a:pt x="950" y="323"/>
                  <a:pt x="974" y="347"/>
                  <a:pt x="974" y="377"/>
                </a:cubicBezTo>
                <a:close/>
                <a:moveTo>
                  <a:pt x="638" y="363"/>
                </a:moveTo>
                <a:cubicBezTo>
                  <a:pt x="631" y="324"/>
                  <a:pt x="598" y="295"/>
                  <a:pt x="558" y="295"/>
                </a:cubicBezTo>
                <a:cubicBezTo>
                  <a:pt x="518" y="295"/>
                  <a:pt x="485" y="324"/>
                  <a:pt x="478" y="363"/>
                </a:cubicBezTo>
                <a:cubicBezTo>
                  <a:pt x="391" y="363"/>
                  <a:pt x="391" y="363"/>
                  <a:pt x="391" y="363"/>
                </a:cubicBezTo>
                <a:cubicBezTo>
                  <a:pt x="399" y="277"/>
                  <a:pt x="471" y="209"/>
                  <a:pt x="558" y="209"/>
                </a:cubicBezTo>
                <a:cubicBezTo>
                  <a:pt x="645" y="209"/>
                  <a:pt x="717" y="277"/>
                  <a:pt x="725" y="363"/>
                </a:cubicBezTo>
                <a:lnTo>
                  <a:pt x="638" y="363"/>
                </a:lnTo>
                <a:close/>
                <a:moveTo>
                  <a:pt x="611" y="377"/>
                </a:moveTo>
                <a:cubicBezTo>
                  <a:pt x="611" y="406"/>
                  <a:pt x="587" y="430"/>
                  <a:pt x="558" y="430"/>
                </a:cubicBezTo>
                <a:cubicBezTo>
                  <a:pt x="529" y="430"/>
                  <a:pt x="505" y="406"/>
                  <a:pt x="505" y="377"/>
                </a:cubicBezTo>
                <a:cubicBezTo>
                  <a:pt x="505" y="347"/>
                  <a:pt x="529" y="323"/>
                  <a:pt x="558" y="323"/>
                </a:cubicBezTo>
                <a:cubicBezTo>
                  <a:pt x="587" y="323"/>
                  <a:pt x="611" y="347"/>
                  <a:pt x="611" y="377"/>
                </a:cubicBezTo>
                <a:close/>
                <a:moveTo>
                  <a:pt x="478" y="391"/>
                </a:moveTo>
                <a:cubicBezTo>
                  <a:pt x="485" y="429"/>
                  <a:pt x="518" y="458"/>
                  <a:pt x="558" y="458"/>
                </a:cubicBezTo>
                <a:cubicBezTo>
                  <a:pt x="598" y="458"/>
                  <a:pt x="631" y="429"/>
                  <a:pt x="638" y="391"/>
                </a:cubicBezTo>
                <a:cubicBezTo>
                  <a:pt x="725" y="391"/>
                  <a:pt x="725" y="391"/>
                  <a:pt x="725" y="391"/>
                </a:cubicBezTo>
                <a:cubicBezTo>
                  <a:pt x="717" y="476"/>
                  <a:pt x="645" y="544"/>
                  <a:pt x="558" y="544"/>
                </a:cubicBezTo>
                <a:cubicBezTo>
                  <a:pt x="471" y="544"/>
                  <a:pt x="399" y="476"/>
                  <a:pt x="391" y="391"/>
                </a:cubicBezTo>
                <a:lnTo>
                  <a:pt x="478" y="391"/>
                </a:lnTo>
                <a:close/>
                <a:moveTo>
                  <a:pt x="558" y="181"/>
                </a:moveTo>
                <a:cubicBezTo>
                  <a:pt x="503" y="181"/>
                  <a:pt x="453" y="204"/>
                  <a:pt x="418" y="241"/>
                </a:cubicBezTo>
                <a:cubicBezTo>
                  <a:pt x="447" y="173"/>
                  <a:pt x="496" y="117"/>
                  <a:pt x="558" y="79"/>
                </a:cubicBezTo>
                <a:cubicBezTo>
                  <a:pt x="620" y="117"/>
                  <a:pt x="669" y="173"/>
                  <a:pt x="698" y="241"/>
                </a:cubicBezTo>
                <a:cubicBezTo>
                  <a:pt x="663" y="204"/>
                  <a:pt x="613" y="181"/>
                  <a:pt x="558" y="181"/>
                </a:cubicBezTo>
                <a:close/>
                <a:moveTo>
                  <a:pt x="275" y="363"/>
                </a:moveTo>
                <a:cubicBezTo>
                  <a:pt x="268" y="324"/>
                  <a:pt x="235" y="295"/>
                  <a:pt x="195" y="295"/>
                </a:cubicBezTo>
                <a:cubicBezTo>
                  <a:pt x="155" y="295"/>
                  <a:pt x="122" y="324"/>
                  <a:pt x="115" y="363"/>
                </a:cubicBezTo>
                <a:cubicBezTo>
                  <a:pt x="29" y="363"/>
                  <a:pt x="29" y="363"/>
                  <a:pt x="29" y="363"/>
                </a:cubicBezTo>
                <a:cubicBezTo>
                  <a:pt x="36" y="277"/>
                  <a:pt x="108" y="209"/>
                  <a:pt x="195" y="209"/>
                </a:cubicBezTo>
                <a:cubicBezTo>
                  <a:pt x="283" y="209"/>
                  <a:pt x="355" y="277"/>
                  <a:pt x="362" y="363"/>
                </a:cubicBezTo>
                <a:lnTo>
                  <a:pt x="275" y="363"/>
                </a:lnTo>
                <a:close/>
                <a:moveTo>
                  <a:pt x="248" y="377"/>
                </a:moveTo>
                <a:cubicBezTo>
                  <a:pt x="248" y="406"/>
                  <a:pt x="225" y="430"/>
                  <a:pt x="195" y="430"/>
                </a:cubicBezTo>
                <a:cubicBezTo>
                  <a:pt x="166" y="430"/>
                  <a:pt x="142" y="406"/>
                  <a:pt x="142" y="377"/>
                </a:cubicBezTo>
                <a:cubicBezTo>
                  <a:pt x="142" y="347"/>
                  <a:pt x="166" y="323"/>
                  <a:pt x="195" y="323"/>
                </a:cubicBezTo>
                <a:cubicBezTo>
                  <a:pt x="225" y="323"/>
                  <a:pt x="248" y="347"/>
                  <a:pt x="248" y="377"/>
                </a:cubicBezTo>
                <a:close/>
                <a:moveTo>
                  <a:pt x="115" y="391"/>
                </a:moveTo>
                <a:cubicBezTo>
                  <a:pt x="122" y="429"/>
                  <a:pt x="155" y="458"/>
                  <a:pt x="195" y="458"/>
                </a:cubicBezTo>
                <a:cubicBezTo>
                  <a:pt x="235" y="458"/>
                  <a:pt x="268" y="429"/>
                  <a:pt x="275" y="391"/>
                </a:cubicBezTo>
                <a:cubicBezTo>
                  <a:pt x="362" y="391"/>
                  <a:pt x="362" y="391"/>
                  <a:pt x="362" y="391"/>
                </a:cubicBezTo>
                <a:cubicBezTo>
                  <a:pt x="355" y="476"/>
                  <a:pt x="283" y="544"/>
                  <a:pt x="195" y="544"/>
                </a:cubicBezTo>
                <a:cubicBezTo>
                  <a:pt x="108" y="544"/>
                  <a:pt x="36" y="476"/>
                  <a:pt x="29" y="391"/>
                </a:cubicBezTo>
                <a:lnTo>
                  <a:pt x="115" y="391"/>
                </a:lnTo>
                <a:close/>
                <a:moveTo>
                  <a:pt x="558" y="572"/>
                </a:moveTo>
                <a:cubicBezTo>
                  <a:pt x="613" y="572"/>
                  <a:pt x="663" y="549"/>
                  <a:pt x="698" y="512"/>
                </a:cubicBezTo>
                <a:cubicBezTo>
                  <a:pt x="669" y="580"/>
                  <a:pt x="620" y="637"/>
                  <a:pt x="558" y="675"/>
                </a:cubicBezTo>
                <a:cubicBezTo>
                  <a:pt x="496" y="637"/>
                  <a:pt x="447" y="580"/>
                  <a:pt x="418" y="512"/>
                </a:cubicBezTo>
                <a:cubicBezTo>
                  <a:pt x="453" y="549"/>
                  <a:pt x="503" y="572"/>
                  <a:pt x="558" y="572"/>
                </a:cubicBezTo>
                <a:close/>
                <a:moveTo>
                  <a:pt x="841" y="391"/>
                </a:moveTo>
                <a:cubicBezTo>
                  <a:pt x="848" y="429"/>
                  <a:pt x="881" y="458"/>
                  <a:pt x="921" y="458"/>
                </a:cubicBezTo>
                <a:cubicBezTo>
                  <a:pt x="961" y="458"/>
                  <a:pt x="994" y="429"/>
                  <a:pt x="1001" y="391"/>
                </a:cubicBezTo>
                <a:cubicBezTo>
                  <a:pt x="1087" y="391"/>
                  <a:pt x="1087" y="391"/>
                  <a:pt x="1087" y="391"/>
                </a:cubicBezTo>
                <a:cubicBezTo>
                  <a:pt x="1080" y="476"/>
                  <a:pt x="1008" y="544"/>
                  <a:pt x="921" y="544"/>
                </a:cubicBezTo>
                <a:cubicBezTo>
                  <a:pt x="833" y="544"/>
                  <a:pt x="761" y="476"/>
                  <a:pt x="754" y="391"/>
                </a:cubicBezTo>
                <a:lnTo>
                  <a:pt x="841" y="391"/>
                </a:lnTo>
                <a:close/>
                <a:moveTo>
                  <a:pt x="739" y="28"/>
                </a:moveTo>
                <a:cubicBezTo>
                  <a:pt x="883" y="28"/>
                  <a:pt x="1007" y="115"/>
                  <a:pt x="1060" y="240"/>
                </a:cubicBezTo>
                <a:cubicBezTo>
                  <a:pt x="1025" y="204"/>
                  <a:pt x="975" y="181"/>
                  <a:pt x="921" y="181"/>
                </a:cubicBezTo>
                <a:cubicBezTo>
                  <a:pt x="843" y="181"/>
                  <a:pt x="776" y="227"/>
                  <a:pt x="744" y="293"/>
                </a:cubicBezTo>
                <a:cubicBezTo>
                  <a:pt x="723" y="198"/>
                  <a:pt x="665" y="116"/>
                  <a:pt x="586" y="63"/>
                </a:cubicBezTo>
                <a:cubicBezTo>
                  <a:pt x="632" y="41"/>
                  <a:pt x="684" y="28"/>
                  <a:pt x="739" y="28"/>
                </a:cubicBezTo>
                <a:close/>
                <a:moveTo>
                  <a:pt x="377" y="28"/>
                </a:moveTo>
                <a:cubicBezTo>
                  <a:pt x="432" y="28"/>
                  <a:pt x="484" y="41"/>
                  <a:pt x="530" y="63"/>
                </a:cubicBezTo>
                <a:cubicBezTo>
                  <a:pt x="451" y="116"/>
                  <a:pt x="393" y="198"/>
                  <a:pt x="372" y="293"/>
                </a:cubicBezTo>
                <a:cubicBezTo>
                  <a:pt x="340" y="227"/>
                  <a:pt x="273" y="181"/>
                  <a:pt x="195" y="181"/>
                </a:cubicBezTo>
                <a:cubicBezTo>
                  <a:pt x="141" y="181"/>
                  <a:pt x="91" y="204"/>
                  <a:pt x="56" y="240"/>
                </a:cubicBezTo>
                <a:cubicBezTo>
                  <a:pt x="109" y="115"/>
                  <a:pt x="233" y="28"/>
                  <a:pt x="377" y="28"/>
                </a:cubicBezTo>
                <a:close/>
                <a:moveTo>
                  <a:pt x="377" y="725"/>
                </a:moveTo>
                <a:cubicBezTo>
                  <a:pt x="233" y="725"/>
                  <a:pt x="109" y="638"/>
                  <a:pt x="56" y="513"/>
                </a:cubicBezTo>
                <a:cubicBezTo>
                  <a:pt x="91" y="549"/>
                  <a:pt x="141" y="572"/>
                  <a:pt x="195" y="572"/>
                </a:cubicBezTo>
                <a:cubicBezTo>
                  <a:pt x="273" y="572"/>
                  <a:pt x="340" y="526"/>
                  <a:pt x="372" y="460"/>
                </a:cubicBezTo>
                <a:cubicBezTo>
                  <a:pt x="393" y="555"/>
                  <a:pt x="451" y="637"/>
                  <a:pt x="530" y="690"/>
                </a:cubicBezTo>
                <a:cubicBezTo>
                  <a:pt x="484" y="713"/>
                  <a:pt x="432" y="725"/>
                  <a:pt x="377" y="725"/>
                </a:cubicBezTo>
                <a:close/>
                <a:moveTo>
                  <a:pt x="739" y="725"/>
                </a:moveTo>
                <a:cubicBezTo>
                  <a:pt x="684" y="725"/>
                  <a:pt x="632" y="713"/>
                  <a:pt x="586" y="690"/>
                </a:cubicBezTo>
                <a:cubicBezTo>
                  <a:pt x="665" y="637"/>
                  <a:pt x="723" y="555"/>
                  <a:pt x="744" y="460"/>
                </a:cubicBezTo>
                <a:cubicBezTo>
                  <a:pt x="776" y="526"/>
                  <a:pt x="843" y="572"/>
                  <a:pt x="921" y="572"/>
                </a:cubicBezTo>
                <a:cubicBezTo>
                  <a:pt x="975" y="572"/>
                  <a:pt x="1025" y="549"/>
                  <a:pt x="1060" y="513"/>
                </a:cubicBezTo>
                <a:cubicBezTo>
                  <a:pt x="1007" y="638"/>
                  <a:pt x="883" y="725"/>
                  <a:pt x="739" y="725"/>
                </a:cubicBez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6" name="Nr. 1">
            <a:extLst>
              <a:ext uri="{FF2B5EF4-FFF2-40B4-BE49-F238E27FC236}">
                <a16:creationId xmlns:a16="http://schemas.microsoft.com/office/drawing/2014/main" id="{90C6A050-4787-B145-8636-F81F941BC3C8}"/>
              </a:ext>
            </a:extLst>
          </p:cNvPr>
          <p:cNvSpPr>
            <a:spLocks noGrp="1"/>
          </p:cNvSpPr>
          <p:nvPr/>
        </p:nvSpPr>
        <p:spPr bwMode="gray">
          <a:xfrm>
            <a:off x="4561525" y="1486518"/>
            <a:ext cx="3413125"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01</a:t>
            </a:r>
          </a:p>
        </p:txBody>
      </p:sp>
      <p:sp>
        <p:nvSpPr>
          <p:cNvPr id="27" name="Linie 1">
            <a:extLst>
              <a:ext uri="{FF2B5EF4-FFF2-40B4-BE49-F238E27FC236}">
                <a16:creationId xmlns:a16="http://schemas.microsoft.com/office/drawing/2014/main" id="{F39FBFFA-D633-E444-AE77-EAA5EB8CA341}"/>
              </a:ext>
            </a:extLst>
          </p:cNvPr>
          <p:cNvSpPr>
            <a:spLocks noGrp="1"/>
          </p:cNvSpPr>
          <p:nvPr/>
        </p:nvSpPr>
        <p:spPr bwMode="gray">
          <a:xfrm>
            <a:off x="4561525" y="2477623"/>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9" name="Nr. 2">
            <a:extLst>
              <a:ext uri="{FF2B5EF4-FFF2-40B4-BE49-F238E27FC236}">
                <a16:creationId xmlns:a16="http://schemas.microsoft.com/office/drawing/2014/main" id="{F2996D34-63FE-CE4F-9A40-62AD68E1B775}"/>
              </a:ext>
            </a:extLst>
          </p:cNvPr>
          <p:cNvSpPr>
            <a:spLocks noGrp="1"/>
          </p:cNvSpPr>
          <p:nvPr/>
        </p:nvSpPr>
        <p:spPr bwMode="gray">
          <a:xfrm>
            <a:off x="8377198" y="1486518"/>
            <a:ext cx="3413125"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02</a:t>
            </a:r>
          </a:p>
        </p:txBody>
      </p:sp>
      <p:sp>
        <p:nvSpPr>
          <p:cNvPr id="30" name="Linie 2">
            <a:extLst>
              <a:ext uri="{FF2B5EF4-FFF2-40B4-BE49-F238E27FC236}">
                <a16:creationId xmlns:a16="http://schemas.microsoft.com/office/drawing/2014/main" id="{14A915A5-C515-494A-BEC9-418D1A34CA79}"/>
              </a:ext>
            </a:extLst>
          </p:cNvPr>
          <p:cNvSpPr>
            <a:spLocks noGrp="1"/>
          </p:cNvSpPr>
          <p:nvPr/>
        </p:nvSpPr>
        <p:spPr bwMode="gray">
          <a:xfrm>
            <a:off x="8377198" y="2477623"/>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2" name="Text 1">
            <a:extLst>
              <a:ext uri="{FF2B5EF4-FFF2-40B4-BE49-F238E27FC236}">
                <a16:creationId xmlns:a16="http://schemas.microsoft.com/office/drawing/2014/main" id="{EA108D17-874B-F040-BB3C-BFCF6286AF2F}"/>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94976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74176D6E-F319-A646-814B-FF9C98A40584}"/>
              </a:ext>
            </a:extLst>
          </p:cNvPr>
          <p:cNvSpPr>
            <a:spLocks noGrp="1"/>
          </p:cNvSpPr>
          <p:nvPr>
            <p:ph sz="half" idx="15"/>
          </p:nvPr>
        </p:nvSpPr>
        <p:spPr>
          <a:xfrm>
            <a:off x="8377198" y="2565128"/>
            <a:ext cx="3416400" cy="3086872"/>
          </a:xfrm>
        </p:spPr>
        <p:txBody>
          <a:bodyPr/>
          <a:lstStyle/>
          <a:p>
            <a:r>
              <a:rPr lang="de-DE" sz="1600"/>
              <a:t>Dieser Text soll demonstrieren, wie Ihr eigener Text dargestellt wird, wenn Sie den Text ersetzen. Dies ist ein Platzhaltertext. </a:t>
            </a:r>
          </a:p>
        </p:txBody>
      </p:sp>
      <p:sp>
        <p:nvSpPr>
          <p:cNvPr id="19" name="Content Placeholder 18">
            <a:extLst>
              <a:ext uri="{FF2B5EF4-FFF2-40B4-BE49-F238E27FC236}">
                <a16:creationId xmlns:a16="http://schemas.microsoft.com/office/drawing/2014/main" id="{C34EB649-C069-C449-8473-553BD9C565F7}"/>
              </a:ext>
            </a:extLst>
          </p:cNvPr>
          <p:cNvSpPr>
            <a:spLocks noGrp="1"/>
          </p:cNvSpPr>
          <p:nvPr>
            <p:ph sz="half" idx="14"/>
          </p:nvPr>
        </p:nvSpPr>
        <p:spPr>
          <a:xfrm>
            <a:off x="4564800" y="2543528"/>
            <a:ext cx="3416400" cy="3108472"/>
          </a:xfrm>
        </p:spPr>
        <p:txBody>
          <a:bodyPr/>
          <a:lstStyle/>
          <a:p>
            <a:r>
              <a:rPr lang="de-DE" sz="1600"/>
              <a:t>Dieser Text soll demonstrieren, wie Ihr eigener Text dargestellt wird, wenn Sie den Text ersetzen. Dies ist ein Platzhaltertext. Der Text, den Sie eingeben, behält den Stil und die Formatierung des Platzhaltertexts.</a:t>
            </a:r>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49</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17" name="Text">
            <a:extLst>
              <a:ext uri="{FF2B5EF4-FFF2-40B4-BE49-F238E27FC236}">
                <a16:creationId xmlns:a16="http://schemas.microsoft.com/office/drawing/2014/main" id="{521067D0-CDF7-DD4E-AE13-DCD6085E55EB}"/>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weiteres</a:t>
            </a:r>
            <a:br>
              <a:rPr lang="de-DE">
                <a:latin typeface="Arial" panose="020B0604020202020204" pitchFamily="34" charset="0"/>
              </a:rPr>
            </a:br>
            <a:r>
              <a:rPr lang="de-DE">
                <a:latin typeface="Arial" panose="020B0604020202020204" pitchFamily="34" charset="0"/>
              </a:rPr>
              <a:t>Beispiel mit einer</a:t>
            </a:r>
            <a:br>
              <a:rPr lang="de-DE">
                <a:latin typeface="Arial" panose="020B0604020202020204" pitchFamily="34" charset="0"/>
              </a:rPr>
            </a:br>
            <a:r>
              <a:rPr lang="de-DE">
                <a:latin typeface="Arial" panose="020B0604020202020204" pitchFamily="34" charset="0"/>
              </a:rPr>
              <a:t>Illustration</a:t>
            </a:r>
          </a:p>
        </p:txBody>
      </p:sp>
      <p:sp>
        <p:nvSpPr>
          <p:cNvPr id="26" name="Nr. 1">
            <a:extLst>
              <a:ext uri="{FF2B5EF4-FFF2-40B4-BE49-F238E27FC236}">
                <a16:creationId xmlns:a16="http://schemas.microsoft.com/office/drawing/2014/main" id="{90C6A050-4787-B145-8636-F81F941BC3C8}"/>
              </a:ext>
            </a:extLst>
          </p:cNvPr>
          <p:cNvSpPr>
            <a:spLocks noGrp="1"/>
          </p:cNvSpPr>
          <p:nvPr/>
        </p:nvSpPr>
        <p:spPr bwMode="gray">
          <a:xfrm>
            <a:off x="4561525" y="1486518"/>
            <a:ext cx="3413125"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01</a:t>
            </a:r>
          </a:p>
        </p:txBody>
      </p:sp>
      <p:sp>
        <p:nvSpPr>
          <p:cNvPr id="27" name="Linie 1">
            <a:extLst>
              <a:ext uri="{FF2B5EF4-FFF2-40B4-BE49-F238E27FC236}">
                <a16:creationId xmlns:a16="http://schemas.microsoft.com/office/drawing/2014/main" id="{F39FBFFA-D633-E444-AE77-EAA5EB8CA341}"/>
              </a:ext>
            </a:extLst>
          </p:cNvPr>
          <p:cNvSpPr>
            <a:spLocks noGrp="1"/>
          </p:cNvSpPr>
          <p:nvPr/>
        </p:nvSpPr>
        <p:spPr bwMode="gray">
          <a:xfrm>
            <a:off x="4561525" y="2477623"/>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9" name="Nr. 2">
            <a:extLst>
              <a:ext uri="{FF2B5EF4-FFF2-40B4-BE49-F238E27FC236}">
                <a16:creationId xmlns:a16="http://schemas.microsoft.com/office/drawing/2014/main" id="{F2996D34-63FE-CE4F-9A40-62AD68E1B775}"/>
              </a:ext>
            </a:extLst>
          </p:cNvPr>
          <p:cNvSpPr>
            <a:spLocks noGrp="1"/>
          </p:cNvSpPr>
          <p:nvPr/>
        </p:nvSpPr>
        <p:spPr bwMode="gray">
          <a:xfrm>
            <a:off x="8377198" y="1486518"/>
            <a:ext cx="3413125"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02</a:t>
            </a:r>
          </a:p>
        </p:txBody>
      </p:sp>
      <p:sp>
        <p:nvSpPr>
          <p:cNvPr id="30" name="Linie 2">
            <a:extLst>
              <a:ext uri="{FF2B5EF4-FFF2-40B4-BE49-F238E27FC236}">
                <a16:creationId xmlns:a16="http://schemas.microsoft.com/office/drawing/2014/main" id="{14A915A5-C515-494A-BEC9-418D1A34CA79}"/>
              </a:ext>
            </a:extLst>
          </p:cNvPr>
          <p:cNvSpPr>
            <a:spLocks noGrp="1"/>
          </p:cNvSpPr>
          <p:nvPr/>
        </p:nvSpPr>
        <p:spPr bwMode="gray">
          <a:xfrm>
            <a:off x="8377198" y="2477623"/>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grpSp>
        <p:nvGrpSpPr>
          <p:cNvPr id="23" name="Illustration">
            <a:extLst>
              <a:ext uri="{FF2B5EF4-FFF2-40B4-BE49-F238E27FC236}">
                <a16:creationId xmlns:a16="http://schemas.microsoft.com/office/drawing/2014/main" id="{8078A8D7-E496-E245-A8FF-A74C27620579}"/>
              </a:ext>
            </a:extLst>
          </p:cNvPr>
          <p:cNvGrpSpPr>
            <a:grpSpLocks noChangeAspect="1"/>
          </p:cNvGrpSpPr>
          <p:nvPr/>
        </p:nvGrpSpPr>
        <p:grpSpPr bwMode="gray">
          <a:xfrm>
            <a:off x="755999" y="3251174"/>
            <a:ext cx="1980000" cy="1980000"/>
            <a:chOff x="2523" y="842"/>
            <a:chExt cx="2636" cy="2636"/>
          </a:xfrm>
          <a:solidFill>
            <a:schemeClr val="accent1"/>
          </a:solidFill>
        </p:grpSpPr>
        <p:sp>
          <p:nvSpPr>
            <p:cNvPr id="24" name="Freeform">
              <a:extLst>
                <a:ext uri="{FF2B5EF4-FFF2-40B4-BE49-F238E27FC236}">
                  <a16:creationId xmlns:a16="http://schemas.microsoft.com/office/drawing/2014/main" id="{84213586-E408-E648-BE4B-BDC8B1356EEE}"/>
                </a:ext>
              </a:extLst>
            </p:cNvPr>
            <p:cNvSpPr>
              <a:spLocks noEditPoints="1"/>
            </p:cNvSpPr>
            <p:nvPr/>
          </p:nvSpPr>
          <p:spPr bwMode="gray">
            <a:xfrm>
              <a:off x="3669" y="1988"/>
              <a:ext cx="344" cy="344"/>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18 h 146"/>
                <a:gd name="T12" fmla="*/ 28 w 146"/>
                <a:gd name="T13" fmla="*/ 73 h 146"/>
                <a:gd name="T14" fmla="*/ 73 w 146"/>
                <a:gd name="T15" fmla="*/ 28 h 146"/>
                <a:gd name="T16" fmla="*/ 118 w 146"/>
                <a:gd name="T17" fmla="*/ 73 h 146"/>
                <a:gd name="T18" fmla="*/ 73 w 146"/>
                <a:gd name="T19"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73" y="0"/>
                  </a:moveTo>
                  <a:cubicBezTo>
                    <a:pt x="33" y="0"/>
                    <a:pt x="0" y="33"/>
                    <a:pt x="0" y="73"/>
                  </a:cubicBezTo>
                  <a:cubicBezTo>
                    <a:pt x="0" y="113"/>
                    <a:pt x="33" y="146"/>
                    <a:pt x="73" y="146"/>
                  </a:cubicBezTo>
                  <a:cubicBezTo>
                    <a:pt x="113" y="146"/>
                    <a:pt x="146" y="113"/>
                    <a:pt x="146" y="73"/>
                  </a:cubicBezTo>
                  <a:cubicBezTo>
                    <a:pt x="146" y="33"/>
                    <a:pt x="113" y="0"/>
                    <a:pt x="73" y="0"/>
                  </a:cubicBezTo>
                  <a:close/>
                  <a:moveTo>
                    <a:pt x="73" y="118"/>
                  </a:moveTo>
                  <a:cubicBezTo>
                    <a:pt x="48" y="118"/>
                    <a:pt x="28" y="98"/>
                    <a:pt x="28" y="73"/>
                  </a:cubicBezTo>
                  <a:cubicBezTo>
                    <a:pt x="28" y="48"/>
                    <a:pt x="48" y="28"/>
                    <a:pt x="73" y="28"/>
                  </a:cubicBezTo>
                  <a:cubicBezTo>
                    <a:pt x="98" y="28"/>
                    <a:pt x="118" y="48"/>
                    <a:pt x="118" y="73"/>
                  </a:cubicBezTo>
                  <a:cubicBezTo>
                    <a:pt x="118" y="98"/>
                    <a:pt x="98" y="118"/>
                    <a:pt x="7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5" name="Freeform">
              <a:extLst>
                <a:ext uri="{FF2B5EF4-FFF2-40B4-BE49-F238E27FC236}">
                  <a16:creationId xmlns:a16="http://schemas.microsoft.com/office/drawing/2014/main" id="{0B7887FF-FDBC-BD45-A89B-9EED9576A85B}"/>
                </a:ext>
              </a:extLst>
            </p:cNvPr>
            <p:cNvSpPr>
              <a:spLocks noEditPoints="1"/>
            </p:cNvSpPr>
            <p:nvPr/>
          </p:nvSpPr>
          <p:spPr bwMode="gray">
            <a:xfrm>
              <a:off x="3142" y="1461"/>
              <a:ext cx="1398" cy="1398"/>
            </a:xfrm>
            <a:custGeom>
              <a:avLst/>
              <a:gdLst>
                <a:gd name="T0" fmla="*/ 592 w 592"/>
                <a:gd name="T1" fmla="*/ 296 h 592"/>
                <a:gd name="T2" fmla="*/ 578 w 592"/>
                <a:gd name="T3" fmla="*/ 282 h 592"/>
                <a:gd name="T4" fmla="*/ 499 w 592"/>
                <a:gd name="T5" fmla="*/ 282 h 592"/>
                <a:gd name="T6" fmla="*/ 450 w 592"/>
                <a:gd name="T7" fmla="*/ 162 h 592"/>
                <a:gd name="T8" fmla="*/ 505 w 592"/>
                <a:gd name="T9" fmla="*/ 107 h 592"/>
                <a:gd name="T10" fmla="*/ 505 w 592"/>
                <a:gd name="T11" fmla="*/ 87 h 592"/>
                <a:gd name="T12" fmla="*/ 485 w 592"/>
                <a:gd name="T13" fmla="*/ 87 h 592"/>
                <a:gd name="T14" fmla="*/ 430 w 592"/>
                <a:gd name="T15" fmla="*/ 142 h 592"/>
                <a:gd name="T16" fmla="*/ 310 w 592"/>
                <a:gd name="T17" fmla="*/ 93 h 592"/>
                <a:gd name="T18" fmla="*/ 310 w 592"/>
                <a:gd name="T19" fmla="*/ 14 h 592"/>
                <a:gd name="T20" fmla="*/ 296 w 592"/>
                <a:gd name="T21" fmla="*/ 0 h 592"/>
                <a:gd name="T22" fmla="*/ 282 w 592"/>
                <a:gd name="T23" fmla="*/ 14 h 592"/>
                <a:gd name="T24" fmla="*/ 282 w 592"/>
                <a:gd name="T25" fmla="*/ 93 h 592"/>
                <a:gd name="T26" fmla="*/ 162 w 592"/>
                <a:gd name="T27" fmla="*/ 142 h 592"/>
                <a:gd name="T28" fmla="*/ 107 w 592"/>
                <a:gd name="T29" fmla="*/ 87 h 592"/>
                <a:gd name="T30" fmla="*/ 87 w 592"/>
                <a:gd name="T31" fmla="*/ 87 h 592"/>
                <a:gd name="T32" fmla="*/ 87 w 592"/>
                <a:gd name="T33" fmla="*/ 107 h 592"/>
                <a:gd name="T34" fmla="*/ 142 w 592"/>
                <a:gd name="T35" fmla="*/ 162 h 592"/>
                <a:gd name="T36" fmla="*/ 93 w 592"/>
                <a:gd name="T37" fmla="*/ 282 h 592"/>
                <a:gd name="T38" fmla="*/ 14 w 592"/>
                <a:gd name="T39" fmla="*/ 282 h 592"/>
                <a:gd name="T40" fmla="*/ 0 w 592"/>
                <a:gd name="T41" fmla="*/ 296 h 592"/>
                <a:gd name="T42" fmla="*/ 14 w 592"/>
                <a:gd name="T43" fmla="*/ 310 h 592"/>
                <a:gd name="T44" fmla="*/ 93 w 592"/>
                <a:gd name="T45" fmla="*/ 310 h 592"/>
                <a:gd name="T46" fmla="*/ 142 w 592"/>
                <a:gd name="T47" fmla="*/ 430 h 592"/>
                <a:gd name="T48" fmla="*/ 87 w 592"/>
                <a:gd name="T49" fmla="*/ 485 h 592"/>
                <a:gd name="T50" fmla="*/ 87 w 592"/>
                <a:gd name="T51" fmla="*/ 505 h 592"/>
                <a:gd name="T52" fmla="*/ 97 w 592"/>
                <a:gd name="T53" fmla="*/ 509 h 592"/>
                <a:gd name="T54" fmla="*/ 107 w 592"/>
                <a:gd name="T55" fmla="*/ 505 h 592"/>
                <a:gd name="T56" fmla="*/ 162 w 592"/>
                <a:gd name="T57" fmla="*/ 450 h 592"/>
                <a:gd name="T58" fmla="*/ 282 w 592"/>
                <a:gd name="T59" fmla="*/ 499 h 592"/>
                <a:gd name="T60" fmla="*/ 282 w 592"/>
                <a:gd name="T61" fmla="*/ 578 h 592"/>
                <a:gd name="T62" fmla="*/ 296 w 592"/>
                <a:gd name="T63" fmla="*/ 592 h 592"/>
                <a:gd name="T64" fmla="*/ 310 w 592"/>
                <a:gd name="T65" fmla="*/ 578 h 592"/>
                <a:gd name="T66" fmla="*/ 310 w 592"/>
                <a:gd name="T67" fmla="*/ 499 h 592"/>
                <a:gd name="T68" fmla="*/ 430 w 592"/>
                <a:gd name="T69" fmla="*/ 450 h 592"/>
                <a:gd name="T70" fmla="*/ 485 w 592"/>
                <a:gd name="T71" fmla="*/ 505 h 592"/>
                <a:gd name="T72" fmla="*/ 495 w 592"/>
                <a:gd name="T73" fmla="*/ 509 h 592"/>
                <a:gd name="T74" fmla="*/ 505 w 592"/>
                <a:gd name="T75" fmla="*/ 505 h 592"/>
                <a:gd name="T76" fmla="*/ 505 w 592"/>
                <a:gd name="T77" fmla="*/ 485 h 592"/>
                <a:gd name="T78" fmla="*/ 450 w 592"/>
                <a:gd name="T79" fmla="*/ 430 h 592"/>
                <a:gd name="T80" fmla="*/ 499 w 592"/>
                <a:gd name="T81" fmla="*/ 310 h 592"/>
                <a:gd name="T82" fmla="*/ 578 w 592"/>
                <a:gd name="T83" fmla="*/ 310 h 592"/>
                <a:gd name="T84" fmla="*/ 592 w 592"/>
                <a:gd name="T85" fmla="*/ 296 h 592"/>
                <a:gd name="T86" fmla="*/ 296 w 592"/>
                <a:gd name="T87" fmla="*/ 472 h 592"/>
                <a:gd name="T88" fmla="*/ 120 w 592"/>
                <a:gd name="T89" fmla="*/ 296 h 592"/>
                <a:gd name="T90" fmla="*/ 296 w 592"/>
                <a:gd name="T91" fmla="*/ 120 h 592"/>
                <a:gd name="T92" fmla="*/ 472 w 592"/>
                <a:gd name="T93" fmla="*/ 296 h 592"/>
                <a:gd name="T94" fmla="*/ 296 w 592"/>
                <a:gd name="T95" fmla="*/ 472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2" h="592">
                  <a:moveTo>
                    <a:pt x="592" y="296"/>
                  </a:moveTo>
                  <a:cubicBezTo>
                    <a:pt x="592" y="288"/>
                    <a:pt x="585" y="282"/>
                    <a:pt x="578" y="282"/>
                  </a:cubicBezTo>
                  <a:cubicBezTo>
                    <a:pt x="499" y="282"/>
                    <a:pt x="499" y="282"/>
                    <a:pt x="499" y="282"/>
                  </a:cubicBezTo>
                  <a:cubicBezTo>
                    <a:pt x="496" y="236"/>
                    <a:pt x="478" y="195"/>
                    <a:pt x="450" y="162"/>
                  </a:cubicBezTo>
                  <a:cubicBezTo>
                    <a:pt x="505" y="107"/>
                    <a:pt x="505" y="107"/>
                    <a:pt x="505" y="107"/>
                  </a:cubicBezTo>
                  <a:cubicBezTo>
                    <a:pt x="511" y="101"/>
                    <a:pt x="511" y="92"/>
                    <a:pt x="505" y="87"/>
                  </a:cubicBezTo>
                  <a:cubicBezTo>
                    <a:pt x="500" y="81"/>
                    <a:pt x="491" y="81"/>
                    <a:pt x="485" y="87"/>
                  </a:cubicBezTo>
                  <a:cubicBezTo>
                    <a:pt x="430" y="142"/>
                    <a:pt x="430" y="142"/>
                    <a:pt x="430" y="142"/>
                  </a:cubicBezTo>
                  <a:cubicBezTo>
                    <a:pt x="397" y="114"/>
                    <a:pt x="356" y="96"/>
                    <a:pt x="310" y="93"/>
                  </a:cubicBezTo>
                  <a:cubicBezTo>
                    <a:pt x="310" y="14"/>
                    <a:pt x="310" y="14"/>
                    <a:pt x="310" y="14"/>
                  </a:cubicBezTo>
                  <a:cubicBezTo>
                    <a:pt x="310" y="7"/>
                    <a:pt x="304" y="0"/>
                    <a:pt x="296" y="0"/>
                  </a:cubicBezTo>
                  <a:cubicBezTo>
                    <a:pt x="288" y="0"/>
                    <a:pt x="282" y="7"/>
                    <a:pt x="282" y="14"/>
                  </a:cubicBezTo>
                  <a:cubicBezTo>
                    <a:pt x="282" y="93"/>
                    <a:pt x="282" y="93"/>
                    <a:pt x="282" y="93"/>
                  </a:cubicBezTo>
                  <a:cubicBezTo>
                    <a:pt x="236" y="96"/>
                    <a:pt x="195" y="114"/>
                    <a:pt x="162" y="142"/>
                  </a:cubicBezTo>
                  <a:cubicBezTo>
                    <a:pt x="107" y="87"/>
                    <a:pt x="107" y="87"/>
                    <a:pt x="107" y="87"/>
                  </a:cubicBezTo>
                  <a:cubicBezTo>
                    <a:pt x="101" y="81"/>
                    <a:pt x="92" y="81"/>
                    <a:pt x="87" y="87"/>
                  </a:cubicBezTo>
                  <a:cubicBezTo>
                    <a:pt x="81" y="92"/>
                    <a:pt x="81" y="101"/>
                    <a:pt x="87" y="107"/>
                  </a:cubicBezTo>
                  <a:cubicBezTo>
                    <a:pt x="142" y="162"/>
                    <a:pt x="142" y="162"/>
                    <a:pt x="142" y="162"/>
                  </a:cubicBezTo>
                  <a:cubicBezTo>
                    <a:pt x="114" y="195"/>
                    <a:pt x="96" y="236"/>
                    <a:pt x="93" y="282"/>
                  </a:cubicBezTo>
                  <a:cubicBezTo>
                    <a:pt x="14" y="282"/>
                    <a:pt x="14" y="282"/>
                    <a:pt x="14" y="282"/>
                  </a:cubicBezTo>
                  <a:cubicBezTo>
                    <a:pt x="7" y="282"/>
                    <a:pt x="0" y="288"/>
                    <a:pt x="0" y="296"/>
                  </a:cubicBezTo>
                  <a:cubicBezTo>
                    <a:pt x="0" y="304"/>
                    <a:pt x="7" y="310"/>
                    <a:pt x="14" y="310"/>
                  </a:cubicBezTo>
                  <a:cubicBezTo>
                    <a:pt x="93" y="310"/>
                    <a:pt x="93" y="310"/>
                    <a:pt x="93" y="310"/>
                  </a:cubicBezTo>
                  <a:cubicBezTo>
                    <a:pt x="96" y="356"/>
                    <a:pt x="114" y="397"/>
                    <a:pt x="142" y="430"/>
                  </a:cubicBezTo>
                  <a:cubicBezTo>
                    <a:pt x="87" y="485"/>
                    <a:pt x="87" y="485"/>
                    <a:pt x="87" y="485"/>
                  </a:cubicBezTo>
                  <a:cubicBezTo>
                    <a:pt x="81" y="491"/>
                    <a:pt x="81" y="500"/>
                    <a:pt x="87" y="505"/>
                  </a:cubicBezTo>
                  <a:cubicBezTo>
                    <a:pt x="90" y="508"/>
                    <a:pt x="93" y="509"/>
                    <a:pt x="97" y="509"/>
                  </a:cubicBezTo>
                  <a:cubicBezTo>
                    <a:pt x="100" y="509"/>
                    <a:pt x="104" y="508"/>
                    <a:pt x="107" y="505"/>
                  </a:cubicBezTo>
                  <a:cubicBezTo>
                    <a:pt x="162" y="450"/>
                    <a:pt x="162" y="450"/>
                    <a:pt x="162" y="450"/>
                  </a:cubicBezTo>
                  <a:cubicBezTo>
                    <a:pt x="195" y="478"/>
                    <a:pt x="236" y="496"/>
                    <a:pt x="282" y="499"/>
                  </a:cubicBezTo>
                  <a:cubicBezTo>
                    <a:pt x="282" y="578"/>
                    <a:pt x="282" y="578"/>
                    <a:pt x="282" y="578"/>
                  </a:cubicBezTo>
                  <a:cubicBezTo>
                    <a:pt x="282" y="585"/>
                    <a:pt x="288" y="592"/>
                    <a:pt x="296" y="592"/>
                  </a:cubicBezTo>
                  <a:cubicBezTo>
                    <a:pt x="304" y="592"/>
                    <a:pt x="310" y="585"/>
                    <a:pt x="310" y="578"/>
                  </a:cubicBezTo>
                  <a:cubicBezTo>
                    <a:pt x="310" y="499"/>
                    <a:pt x="310" y="499"/>
                    <a:pt x="310" y="499"/>
                  </a:cubicBezTo>
                  <a:cubicBezTo>
                    <a:pt x="356" y="496"/>
                    <a:pt x="397" y="478"/>
                    <a:pt x="430" y="450"/>
                  </a:cubicBezTo>
                  <a:cubicBezTo>
                    <a:pt x="485" y="505"/>
                    <a:pt x="485" y="505"/>
                    <a:pt x="485" y="505"/>
                  </a:cubicBezTo>
                  <a:cubicBezTo>
                    <a:pt x="488" y="508"/>
                    <a:pt x="492" y="509"/>
                    <a:pt x="495" y="509"/>
                  </a:cubicBezTo>
                  <a:cubicBezTo>
                    <a:pt x="499" y="509"/>
                    <a:pt x="502" y="508"/>
                    <a:pt x="505" y="505"/>
                  </a:cubicBezTo>
                  <a:cubicBezTo>
                    <a:pt x="511" y="500"/>
                    <a:pt x="511" y="491"/>
                    <a:pt x="505" y="485"/>
                  </a:cubicBezTo>
                  <a:cubicBezTo>
                    <a:pt x="450" y="430"/>
                    <a:pt x="450" y="430"/>
                    <a:pt x="450" y="430"/>
                  </a:cubicBezTo>
                  <a:cubicBezTo>
                    <a:pt x="478" y="397"/>
                    <a:pt x="496" y="356"/>
                    <a:pt x="499" y="310"/>
                  </a:cubicBezTo>
                  <a:cubicBezTo>
                    <a:pt x="578" y="310"/>
                    <a:pt x="578" y="310"/>
                    <a:pt x="578" y="310"/>
                  </a:cubicBezTo>
                  <a:cubicBezTo>
                    <a:pt x="585" y="310"/>
                    <a:pt x="592" y="304"/>
                    <a:pt x="592" y="296"/>
                  </a:cubicBezTo>
                  <a:close/>
                  <a:moveTo>
                    <a:pt x="296" y="472"/>
                  </a:moveTo>
                  <a:cubicBezTo>
                    <a:pt x="199" y="472"/>
                    <a:pt x="120" y="393"/>
                    <a:pt x="120" y="296"/>
                  </a:cubicBezTo>
                  <a:cubicBezTo>
                    <a:pt x="120" y="199"/>
                    <a:pt x="199" y="120"/>
                    <a:pt x="296" y="120"/>
                  </a:cubicBezTo>
                  <a:cubicBezTo>
                    <a:pt x="393" y="120"/>
                    <a:pt x="472" y="199"/>
                    <a:pt x="472" y="296"/>
                  </a:cubicBezTo>
                  <a:cubicBezTo>
                    <a:pt x="472" y="393"/>
                    <a:pt x="393" y="472"/>
                    <a:pt x="296"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8" name="Freeform">
              <a:extLst>
                <a:ext uri="{FF2B5EF4-FFF2-40B4-BE49-F238E27FC236}">
                  <a16:creationId xmlns:a16="http://schemas.microsoft.com/office/drawing/2014/main" id="{E1471CB2-FC75-F549-B8D4-21A5C10A0D41}"/>
                </a:ext>
              </a:extLst>
            </p:cNvPr>
            <p:cNvSpPr>
              <a:spLocks noEditPoints="1"/>
            </p:cNvSpPr>
            <p:nvPr/>
          </p:nvSpPr>
          <p:spPr bwMode="gray">
            <a:xfrm>
              <a:off x="2523" y="842"/>
              <a:ext cx="2636" cy="2636"/>
            </a:xfrm>
            <a:custGeom>
              <a:avLst/>
              <a:gdLst>
                <a:gd name="T0" fmla="*/ 558 w 1116"/>
                <a:gd name="T1" fmla="*/ 1116 h 1116"/>
                <a:gd name="T2" fmla="*/ 1053 w 1116"/>
                <a:gd name="T3" fmla="*/ 748 h 1116"/>
                <a:gd name="T4" fmla="*/ 979 w 1116"/>
                <a:gd name="T5" fmla="*/ 634 h 1116"/>
                <a:gd name="T6" fmla="*/ 979 w 1116"/>
                <a:gd name="T7" fmla="*/ 482 h 1116"/>
                <a:gd name="T8" fmla="*/ 1053 w 1116"/>
                <a:gd name="T9" fmla="*/ 368 h 1116"/>
                <a:gd name="T10" fmla="*/ 832 w 1116"/>
                <a:gd name="T11" fmla="*/ 763 h 1116"/>
                <a:gd name="T12" fmla="*/ 764 w 1116"/>
                <a:gd name="T13" fmla="*/ 831 h 1116"/>
                <a:gd name="T14" fmla="*/ 606 w 1116"/>
                <a:gd name="T15" fmla="*/ 897 h 1116"/>
                <a:gd name="T16" fmla="*/ 510 w 1116"/>
                <a:gd name="T17" fmla="*/ 897 h 1116"/>
                <a:gd name="T18" fmla="*/ 352 w 1116"/>
                <a:gd name="T19" fmla="*/ 831 h 1116"/>
                <a:gd name="T20" fmla="*/ 285 w 1116"/>
                <a:gd name="T21" fmla="*/ 764 h 1116"/>
                <a:gd name="T22" fmla="*/ 219 w 1116"/>
                <a:gd name="T23" fmla="*/ 606 h 1116"/>
                <a:gd name="T24" fmla="*/ 219 w 1116"/>
                <a:gd name="T25" fmla="*/ 510 h 1116"/>
                <a:gd name="T26" fmla="*/ 285 w 1116"/>
                <a:gd name="T27" fmla="*/ 352 h 1116"/>
                <a:gd name="T28" fmla="*/ 352 w 1116"/>
                <a:gd name="T29" fmla="*/ 285 h 1116"/>
                <a:gd name="T30" fmla="*/ 510 w 1116"/>
                <a:gd name="T31" fmla="*/ 219 h 1116"/>
                <a:gd name="T32" fmla="*/ 606 w 1116"/>
                <a:gd name="T33" fmla="*/ 219 h 1116"/>
                <a:gd name="T34" fmla="*/ 764 w 1116"/>
                <a:gd name="T35" fmla="*/ 285 h 1116"/>
                <a:gd name="T36" fmla="*/ 832 w 1116"/>
                <a:gd name="T37" fmla="*/ 352 h 1116"/>
                <a:gd name="T38" fmla="*/ 863 w 1116"/>
                <a:gd name="T39" fmla="*/ 431 h 1116"/>
                <a:gd name="T40" fmla="*/ 897 w 1116"/>
                <a:gd name="T41" fmla="*/ 510 h 1116"/>
                <a:gd name="T42" fmla="*/ 897 w 1116"/>
                <a:gd name="T43" fmla="*/ 606 h 1116"/>
                <a:gd name="T44" fmla="*/ 832 w 1116"/>
                <a:gd name="T45" fmla="*/ 763 h 1116"/>
                <a:gd name="T46" fmla="*/ 860 w 1116"/>
                <a:gd name="T47" fmla="*/ 364 h 1116"/>
                <a:gd name="T48" fmla="*/ 822 w 1116"/>
                <a:gd name="T49" fmla="*/ 207 h 1116"/>
                <a:gd name="T50" fmla="*/ 708 w 1116"/>
                <a:gd name="T51" fmla="*/ 233 h 1116"/>
                <a:gd name="T52" fmla="*/ 748 w 1116"/>
                <a:gd name="T53" fmla="*/ 63 h 1116"/>
                <a:gd name="T54" fmla="*/ 634 w 1116"/>
                <a:gd name="T55" fmla="*/ 137 h 1116"/>
                <a:gd name="T56" fmla="*/ 482 w 1116"/>
                <a:gd name="T57" fmla="*/ 137 h 1116"/>
                <a:gd name="T58" fmla="*/ 368 w 1116"/>
                <a:gd name="T59" fmla="*/ 63 h 1116"/>
                <a:gd name="T60" fmla="*/ 342 w 1116"/>
                <a:gd name="T61" fmla="*/ 74 h 1116"/>
                <a:gd name="T62" fmla="*/ 314 w 1116"/>
                <a:gd name="T63" fmla="*/ 207 h 1116"/>
                <a:gd name="T64" fmla="*/ 207 w 1116"/>
                <a:gd name="T65" fmla="*/ 314 h 1116"/>
                <a:gd name="T66" fmla="*/ 74 w 1116"/>
                <a:gd name="T67" fmla="*/ 342 h 1116"/>
                <a:gd name="T68" fmla="*/ 222 w 1116"/>
                <a:gd name="T69" fmla="*/ 434 h 1116"/>
                <a:gd name="T70" fmla="*/ 123 w 1116"/>
                <a:gd name="T71" fmla="*/ 496 h 1116"/>
                <a:gd name="T72" fmla="*/ 208 w 1116"/>
                <a:gd name="T73" fmla="*/ 634 h 1116"/>
                <a:gd name="T74" fmla="*/ 28 w 1116"/>
                <a:gd name="T75" fmla="*/ 558 h 1116"/>
                <a:gd name="T76" fmla="*/ 232 w 1116"/>
                <a:gd name="T77" fmla="*/ 708 h 1116"/>
                <a:gd name="T78" fmla="*/ 207 w 1116"/>
                <a:gd name="T79" fmla="*/ 822 h 1116"/>
                <a:gd name="T80" fmla="*/ 364 w 1116"/>
                <a:gd name="T81" fmla="*/ 859 h 1116"/>
                <a:gd name="T82" fmla="*/ 74 w 1116"/>
                <a:gd name="T83" fmla="*/ 774 h 1116"/>
                <a:gd name="T84" fmla="*/ 482 w 1116"/>
                <a:gd name="T85" fmla="*/ 908 h 1116"/>
                <a:gd name="T86" fmla="*/ 620 w 1116"/>
                <a:gd name="T87" fmla="*/ 993 h 1116"/>
                <a:gd name="T88" fmla="*/ 682 w 1116"/>
                <a:gd name="T89" fmla="*/ 894 h 1116"/>
                <a:gd name="T90" fmla="*/ 368 w 1116"/>
                <a:gd name="T91" fmla="*/ 1053 h 1116"/>
                <a:gd name="T92" fmla="*/ 752 w 1116"/>
                <a:gd name="T93" fmla="*/ 859 h 1116"/>
                <a:gd name="T94" fmla="*/ 910 w 1116"/>
                <a:gd name="T95" fmla="*/ 821 h 1116"/>
                <a:gd name="T96" fmla="*/ 860 w 1116"/>
                <a:gd name="T97" fmla="*/ 752 h 1116"/>
                <a:gd name="T98" fmla="*/ 774 w 1116"/>
                <a:gd name="T99" fmla="*/ 1042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6" h="1116">
                  <a:moveTo>
                    <a:pt x="558" y="0"/>
                  </a:moveTo>
                  <a:cubicBezTo>
                    <a:pt x="250" y="0"/>
                    <a:pt x="0" y="250"/>
                    <a:pt x="0" y="558"/>
                  </a:cubicBezTo>
                  <a:cubicBezTo>
                    <a:pt x="0" y="866"/>
                    <a:pt x="250" y="1116"/>
                    <a:pt x="558" y="1116"/>
                  </a:cubicBezTo>
                  <a:cubicBezTo>
                    <a:pt x="866" y="1116"/>
                    <a:pt x="1116" y="866"/>
                    <a:pt x="1116" y="558"/>
                  </a:cubicBezTo>
                  <a:cubicBezTo>
                    <a:pt x="1116" y="250"/>
                    <a:pt x="866" y="0"/>
                    <a:pt x="558" y="0"/>
                  </a:cubicBezTo>
                  <a:close/>
                  <a:moveTo>
                    <a:pt x="1053" y="748"/>
                  </a:moveTo>
                  <a:cubicBezTo>
                    <a:pt x="894" y="682"/>
                    <a:pt x="894" y="682"/>
                    <a:pt x="894" y="682"/>
                  </a:cubicBezTo>
                  <a:cubicBezTo>
                    <a:pt x="900" y="666"/>
                    <a:pt x="905" y="650"/>
                    <a:pt x="909" y="634"/>
                  </a:cubicBezTo>
                  <a:cubicBezTo>
                    <a:pt x="979" y="634"/>
                    <a:pt x="979" y="634"/>
                    <a:pt x="979" y="634"/>
                  </a:cubicBezTo>
                  <a:cubicBezTo>
                    <a:pt x="987" y="634"/>
                    <a:pt x="993" y="627"/>
                    <a:pt x="993" y="620"/>
                  </a:cubicBezTo>
                  <a:cubicBezTo>
                    <a:pt x="993" y="496"/>
                    <a:pt x="993" y="496"/>
                    <a:pt x="993" y="496"/>
                  </a:cubicBezTo>
                  <a:cubicBezTo>
                    <a:pt x="993" y="488"/>
                    <a:pt x="987" y="482"/>
                    <a:pt x="979" y="482"/>
                  </a:cubicBezTo>
                  <a:cubicBezTo>
                    <a:pt x="909" y="482"/>
                    <a:pt x="909" y="482"/>
                    <a:pt x="909" y="482"/>
                  </a:cubicBezTo>
                  <a:cubicBezTo>
                    <a:pt x="905" y="466"/>
                    <a:pt x="900" y="449"/>
                    <a:pt x="895" y="434"/>
                  </a:cubicBezTo>
                  <a:cubicBezTo>
                    <a:pt x="1053" y="368"/>
                    <a:pt x="1053" y="368"/>
                    <a:pt x="1053" y="368"/>
                  </a:cubicBezTo>
                  <a:cubicBezTo>
                    <a:pt x="1076" y="427"/>
                    <a:pt x="1088" y="491"/>
                    <a:pt x="1088" y="558"/>
                  </a:cubicBezTo>
                  <a:cubicBezTo>
                    <a:pt x="1088" y="625"/>
                    <a:pt x="1076" y="689"/>
                    <a:pt x="1053" y="748"/>
                  </a:cubicBezTo>
                  <a:close/>
                  <a:moveTo>
                    <a:pt x="832" y="763"/>
                  </a:moveTo>
                  <a:cubicBezTo>
                    <a:pt x="880" y="812"/>
                    <a:pt x="880" y="812"/>
                    <a:pt x="880" y="812"/>
                  </a:cubicBezTo>
                  <a:cubicBezTo>
                    <a:pt x="812" y="879"/>
                    <a:pt x="812" y="879"/>
                    <a:pt x="812" y="879"/>
                  </a:cubicBezTo>
                  <a:cubicBezTo>
                    <a:pt x="764" y="831"/>
                    <a:pt x="764" y="831"/>
                    <a:pt x="764" y="831"/>
                  </a:cubicBezTo>
                  <a:cubicBezTo>
                    <a:pt x="759" y="827"/>
                    <a:pt x="752" y="826"/>
                    <a:pt x="746" y="830"/>
                  </a:cubicBezTo>
                  <a:cubicBezTo>
                    <a:pt x="708" y="856"/>
                    <a:pt x="663" y="875"/>
                    <a:pt x="618" y="883"/>
                  </a:cubicBezTo>
                  <a:cubicBezTo>
                    <a:pt x="611" y="884"/>
                    <a:pt x="606" y="890"/>
                    <a:pt x="606" y="897"/>
                  </a:cubicBezTo>
                  <a:cubicBezTo>
                    <a:pt x="606" y="965"/>
                    <a:pt x="606" y="965"/>
                    <a:pt x="606" y="965"/>
                  </a:cubicBezTo>
                  <a:cubicBezTo>
                    <a:pt x="510" y="965"/>
                    <a:pt x="510" y="965"/>
                    <a:pt x="510" y="965"/>
                  </a:cubicBezTo>
                  <a:cubicBezTo>
                    <a:pt x="510" y="897"/>
                    <a:pt x="510" y="897"/>
                    <a:pt x="510" y="897"/>
                  </a:cubicBezTo>
                  <a:cubicBezTo>
                    <a:pt x="510" y="890"/>
                    <a:pt x="505" y="884"/>
                    <a:pt x="499" y="883"/>
                  </a:cubicBezTo>
                  <a:cubicBezTo>
                    <a:pt x="452" y="874"/>
                    <a:pt x="409" y="856"/>
                    <a:pt x="370" y="830"/>
                  </a:cubicBezTo>
                  <a:cubicBezTo>
                    <a:pt x="364" y="826"/>
                    <a:pt x="357" y="827"/>
                    <a:pt x="352" y="831"/>
                  </a:cubicBezTo>
                  <a:cubicBezTo>
                    <a:pt x="304" y="879"/>
                    <a:pt x="304" y="879"/>
                    <a:pt x="304" y="879"/>
                  </a:cubicBezTo>
                  <a:cubicBezTo>
                    <a:pt x="237" y="812"/>
                    <a:pt x="237" y="812"/>
                    <a:pt x="237" y="812"/>
                  </a:cubicBezTo>
                  <a:cubicBezTo>
                    <a:pt x="285" y="764"/>
                    <a:pt x="285" y="764"/>
                    <a:pt x="285" y="764"/>
                  </a:cubicBezTo>
                  <a:cubicBezTo>
                    <a:pt x="289" y="759"/>
                    <a:pt x="290" y="752"/>
                    <a:pt x="286" y="746"/>
                  </a:cubicBezTo>
                  <a:cubicBezTo>
                    <a:pt x="260" y="708"/>
                    <a:pt x="241" y="663"/>
                    <a:pt x="233" y="618"/>
                  </a:cubicBezTo>
                  <a:cubicBezTo>
                    <a:pt x="232" y="611"/>
                    <a:pt x="226" y="606"/>
                    <a:pt x="219" y="606"/>
                  </a:cubicBezTo>
                  <a:cubicBezTo>
                    <a:pt x="151" y="606"/>
                    <a:pt x="151" y="606"/>
                    <a:pt x="151" y="606"/>
                  </a:cubicBezTo>
                  <a:cubicBezTo>
                    <a:pt x="151" y="510"/>
                    <a:pt x="151" y="510"/>
                    <a:pt x="151" y="510"/>
                  </a:cubicBezTo>
                  <a:cubicBezTo>
                    <a:pt x="219" y="510"/>
                    <a:pt x="219" y="510"/>
                    <a:pt x="219" y="510"/>
                  </a:cubicBezTo>
                  <a:cubicBezTo>
                    <a:pt x="226" y="510"/>
                    <a:pt x="232" y="505"/>
                    <a:pt x="233" y="499"/>
                  </a:cubicBezTo>
                  <a:cubicBezTo>
                    <a:pt x="242" y="452"/>
                    <a:pt x="260" y="409"/>
                    <a:pt x="286" y="370"/>
                  </a:cubicBezTo>
                  <a:cubicBezTo>
                    <a:pt x="290" y="364"/>
                    <a:pt x="289" y="357"/>
                    <a:pt x="285" y="352"/>
                  </a:cubicBezTo>
                  <a:cubicBezTo>
                    <a:pt x="237" y="304"/>
                    <a:pt x="237" y="304"/>
                    <a:pt x="237" y="304"/>
                  </a:cubicBezTo>
                  <a:cubicBezTo>
                    <a:pt x="304" y="237"/>
                    <a:pt x="304" y="237"/>
                    <a:pt x="304" y="237"/>
                  </a:cubicBezTo>
                  <a:cubicBezTo>
                    <a:pt x="352" y="285"/>
                    <a:pt x="352" y="285"/>
                    <a:pt x="352" y="285"/>
                  </a:cubicBezTo>
                  <a:cubicBezTo>
                    <a:pt x="357" y="289"/>
                    <a:pt x="364" y="290"/>
                    <a:pt x="370" y="286"/>
                  </a:cubicBezTo>
                  <a:cubicBezTo>
                    <a:pt x="408" y="260"/>
                    <a:pt x="453" y="241"/>
                    <a:pt x="498" y="233"/>
                  </a:cubicBezTo>
                  <a:cubicBezTo>
                    <a:pt x="505" y="232"/>
                    <a:pt x="510" y="226"/>
                    <a:pt x="510" y="219"/>
                  </a:cubicBezTo>
                  <a:cubicBezTo>
                    <a:pt x="510" y="151"/>
                    <a:pt x="510" y="151"/>
                    <a:pt x="510" y="151"/>
                  </a:cubicBezTo>
                  <a:cubicBezTo>
                    <a:pt x="606" y="151"/>
                    <a:pt x="606" y="151"/>
                    <a:pt x="606" y="151"/>
                  </a:cubicBezTo>
                  <a:cubicBezTo>
                    <a:pt x="606" y="219"/>
                    <a:pt x="606" y="219"/>
                    <a:pt x="606" y="219"/>
                  </a:cubicBezTo>
                  <a:cubicBezTo>
                    <a:pt x="606" y="226"/>
                    <a:pt x="611" y="232"/>
                    <a:pt x="617" y="233"/>
                  </a:cubicBezTo>
                  <a:cubicBezTo>
                    <a:pt x="664" y="242"/>
                    <a:pt x="707" y="260"/>
                    <a:pt x="746" y="286"/>
                  </a:cubicBezTo>
                  <a:cubicBezTo>
                    <a:pt x="752" y="290"/>
                    <a:pt x="759" y="289"/>
                    <a:pt x="764" y="285"/>
                  </a:cubicBezTo>
                  <a:cubicBezTo>
                    <a:pt x="812" y="237"/>
                    <a:pt x="812" y="237"/>
                    <a:pt x="812" y="237"/>
                  </a:cubicBezTo>
                  <a:cubicBezTo>
                    <a:pt x="879" y="304"/>
                    <a:pt x="879" y="304"/>
                    <a:pt x="879" y="304"/>
                  </a:cubicBezTo>
                  <a:cubicBezTo>
                    <a:pt x="832" y="352"/>
                    <a:pt x="832" y="352"/>
                    <a:pt x="832" y="352"/>
                  </a:cubicBezTo>
                  <a:cubicBezTo>
                    <a:pt x="827" y="357"/>
                    <a:pt x="826" y="364"/>
                    <a:pt x="830" y="370"/>
                  </a:cubicBezTo>
                  <a:cubicBezTo>
                    <a:pt x="843" y="389"/>
                    <a:pt x="854" y="409"/>
                    <a:pt x="863" y="430"/>
                  </a:cubicBezTo>
                  <a:cubicBezTo>
                    <a:pt x="863" y="430"/>
                    <a:pt x="863" y="431"/>
                    <a:pt x="863" y="431"/>
                  </a:cubicBezTo>
                  <a:cubicBezTo>
                    <a:pt x="864" y="432"/>
                    <a:pt x="864" y="433"/>
                    <a:pt x="864" y="433"/>
                  </a:cubicBezTo>
                  <a:cubicBezTo>
                    <a:pt x="873" y="454"/>
                    <a:pt x="879" y="476"/>
                    <a:pt x="883" y="498"/>
                  </a:cubicBezTo>
                  <a:cubicBezTo>
                    <a:pt x="885" y="505"/>
                    <a:pt x="890" y="510"/>
                    <a:pt x="897" y="510"/>
                  </a:cubicBezTo>
                  <a:cubicBezTo>
                    <a:pt x="965" y="510"/>
                    <a:pt x="965" y="510"/>
                    <a:pt x="965" y="510"/>
                  </a:cubicBezTo>
                  <a:cubicBezTo>
                    <a:pt x="965" y="606"/>
                    <a:pt x="965" y="606"/>
                    <a:pt x="965" y="606"/>
                  </a:cubicBezTo>
                  <a:cubicBezTo>
                    <a:pt x="897" y="606"/>
                    <a:pt x="897" y="606"/>
                    <a:pt x="897" y="606"/>
                  </a:cubicBezTo>
                  <a:cubicBezTo>
                    <a:pt x="890" y="606"/>
                    <a:pt x="885" y="610"/>
                    <a:pt x="883" y="617"/>
                  </a:cubicBezTo>
                  <a:cubicBezTo>
                    <a:pt x="875" y="664"/>
                    <a:pt x="857" y="707"/>
                    <a:pt x="830" y="746"/>
                  </a:cubicBezTo>
                  <a:cubicBezTo>
                    <a:pt x="826" y="751"/>
                    <a:pt x="827" y="759"/>
                    <a:pt x="832" y="763"/>
                  </a:cubicBezTo>
                  <a:close/>
                  <a:moveTo>
                    <a:pt x="1042" y="342"/>
                  </a:moveTo>
                  <a:cubicBezTo>
                    <a:pt x="884" y="408"/>
                    <a:pt x="884" y="408"/>
                    <a:pt x="884" y="408"/>
                  </a:cubicBezTo>
                  <a:cubicBezTo>
                    <a:pt x="877" y="393"/>
                    <a:pt x="869" y="378"/>
                    <a:pt x="860" y="364"/>
                  </a:cubicBezTo>
                  <a:cubicBezTo>
                    <a:pt x="909" y="314"/>
                    <a:pt x="909" y="314"/>
                    <a:pt x="909" y="314"/>
                  </a:cubicBezTo>
                  <a:cubicBezTo>
                    <a:pt x="915" y="308"/>
                    <a:pt x="915" y="300"/>
                    <a:pt x="909" y="294"/>
                  </a:cubicBezTo>
                  <a:cubicBezTo>
                    <a:pt x="822" y="207"/>
                    <a:pt x="822" y="207"/>
                    <a:pt x="822" y="207"/>
                  </a:cubicBezTo>
                  <a:cubicBezTo>
                    <a:pt x="816" y="201"/>
                    <a:pt x="808" y="201"/>
                    <a:pt x="802" y="207"/>
                  </a:cubicBezTo>
                  <a:cubicBezTo>
                    <a:pt x="752" y="257"/>
                    <a:pt x="752" y="257"/>
                    <a:pt x="752" y="257"/>
                  </a:cubicBezTo>
                  <a:cubicBezTo>
                    <a:pt x="738" y="248"/>
                    <a:pt x="723" y="240"/>
                    <a:pt x="708" y="233"/>
                  </a:cubicBezTo>
                  <a:cubicBezTo>
                    <a:pt x="774" y="74"/>
                    <a:pt x="774" y="74"/>
                    <a:pt x="774" y="74"/>
                  </a:cubicBezTo>
                  <a:cubicBezTo>
                    <a:pt x="893" y="127"/>
                    <a:pt x="989" y="223"/>
                    <a:pt x="1042" y="342"/>
                  </a:cubicBezTo>
                  <a:close/>
                  <a:moveTo>
                    <a:pt x="748" y="63"/>
                  </a:moveTo>
                  <a:cubicBezTo>
                    <a:pt x="682" y="222"/>
                    <a:pt x="682" y="222"/>
                    <a:pt x="682" y="222"/>
                  </a:cubicBezTo>
                  <a:cubicBezTo>
                    <a:pt x="667" y="216"/>
                    <a:pt x="650" y="211"/>
                    <a:pt x="634" y="208"/>
                  </a:cubicBezTo>
                  <a:cubicBezTo>
                    <a:pt x="634" y="137"/>
                    <a:pt x="634" y="137"/>
                    <a:pt x="634" y="137"/>
                  </a:cubicBezTo>
                  <a:cubicBezTo>
                    <a:pt x="634" y="129"/>
                    <a:pt x="628" y="123"/>
                    <a:pt x="620" y="123"/>
                  </a:cubicBezTo>
                  <a:cubicBezTo>
                    <a:pt x="496" y="123"/>
                    <a:pt x="496" y="123"/>
                    <a:pt x="496" y="123"/>
                  </a:cubicBezTo>
                  <a:cubicBezTo>
                    <a:pt x="488" y="123"/>
                    <a:pt x="482" y="129"/>
                    <a:pt x="482" y="137"/>
                  </a:cubicBezTo>
                  <a:cubicBezTo>
                    <a:pt x="482" y="208"/>
                    <a:pt x="482" y="208"/>
                    <a:pt x="482" y="208"/>
                  </a:cubicBezTo>
                  <a:cubicBezTo>
                    <a:pt x="466" y="211"/>
                    <a:pt x="450" y="216"/>
                    <a:pt x="434" y="222"/>
                  </a:cubicBezTo>
                  <a:cubicBezTo>
                    <a:pt x="368" y="63"/>
                    <a:pt x="368" y="63"/>
                    <a:pt x="368" y="63"/>
                  </a:cubicBezTo>
                  <a:cubicBezTo>
                    <a:pt x="427" y="40"/>
                    <a:pt x="491" y="28"/>
                    <a:pt x="558" y="28"/>
                  </a:cubicBezTo>
                  <a:cubicBezTo>
                    <a:pt x="625" y="28"/>
                    <a:pt x="689" y="40"/>
                    <a:pt x="748" y="63"/>
                  </a:cubicBezTo>
                  <a:close/>
                  <a:moveTo>
                    <a:pt x="342" y="74"/>
                  </a:moveTo>
                  <a:cubicBezTo>
                    <a:pt x="408" y="232"/>
                    <a:pt x="408" y="232"/>
                    <a:pt x="408" y="232"/>
                  </a:cubicBezTo>
                  <a:cubicBezTo>
                    <a:pt x="393" y="240"/>
                    <a:pt x="378" y="248"/>
                    <a:pt x="364" y="257"/>
                  </a:cubicBezTo>
                  <a:cubicBezTo>
                    <a:pt x="314" y="207"/>
                    <a:pt x="314" y="207"/>
                    <a:pt x="314" y="207"/>
                  </a:cubicBezTo>
                  <a:cubicBezTo>
                    <a:pt x="308" y="201"/>
                    <a:pt x="300" y="201"/>
                    <a:pt x="294" y="207"/>
                  </a:cubicBezTo>
                  <a:cubicBezTo>
                    <a:pt x="207" y="294"/>
                    <a:pt x="207" y="294"/>
                    <a:pt x="207" y="294"/>
                  </a:cubicBezTo>
                  <a:cubicBezTo>
                    <a:pt x="201" y="300"/>
                    <a:pt x="201" y="308"/>
                    <a:pt x="207" y="314"/>
                  </a:cubicBezTo>
                  <a:cubicBezTo>
                    <a:pt x="257" y="364"/>
                    <a:pt x="257" y="364"/>
                    <a:pt x="257" y="364"/>
                  </a:cubicBezTo>
                  <a:cubicBezTo>
                    <a:pt x="248" y="378"/>
                    <a:pt x="240" y="393"/>
                    <a:pt x="233" y="408"/>
                  </a:cubicBezTo>
                  <a:cubicBezTo>
                    <a:pt x="74" y="342"/>
                    <a:pt x="74" y="342"/>
                    <a:pt x="74" y="342"/>
                  </a:cubicBezTo>
                  <a:cubicBezTo>
                    <a:pt x="127" y="223"/>
                    <a:pt x="223" y="127"/>
                    <a:pt x="342" y="74"/>
                  </a:cubicBezTo>
                  <a:close/>
                  <a:moveTo>
                    <a:pt x="63" y="368"/>
                  </a:moveTo>
                  <a:cubicBezTo>
                    <a:pt x="222" y="434"/>
                    <a:pt x="222" y="434"/>
                    <a:pt x="222" y="434"/>
                  </a:cubicBezTo>
                  <a:cubicBezTo>
                    <a:pt x="216" y="449"/>
                    <a:pt x="211" y="466"/>
                    <a:pt x="208" y="482"/>
                  </a:cubicBezTo>
                  <a:cubicBezTo>
                    <a:pt x="137" y="482"/>
                    <a:pt x="137" y="482"/>
                    <a:pt x="137" y="482"/>
                  </a:cubicBezTo>
                  <a:cubicBezTo>
                    <a:pt x="129" y="482"/>
                    <a:pt x="123" y="488"/>
                    <a:pt x="123" y="496"/>
                  </a:cubicBezTo>
                  <a:cubicBezTo>
                    <a:pt x="123" y="620"/>
                    <a:pt x="123" y="620"/>
                    <a:pt x="123" y="620"/>
                  </a:cubicBezTo>
                  <a:cubicBezTo>
                    <a:pt x="123" y="628"/>
                    <a:pt x="129" y="634"/>
                    <a:pt x="137" y="634"/>
                  </a:cubicBezTo>
                  <a:cubicBezTo>
                    <a:pt x="208" y="634"/>
                    <a:pt x="208" y="634"/>
                    <a:pt x="208" y="634"/>
                  </a:cubicBezTo>
                  <a:cubicBezTo>
                    <a:pt x="211" y="650"/>
                    <a:pt x="216" y="666"/>
                    <a:pt x="222" y="682"/>
                  </a:cubicBezTo>
                  <a:cubicBezTo>
                    <a:pt x="63" y="748"/>
                    <a:pt x="63" y="748"/>
                    <a:pt x="63" y="748"/>
                  </a:cubicBezTo>
                  <a:cubicBezTo>
                    <a:pt x="40" y="689"/>
                    <a:pt x="28" y="625"/>
                    <a:pt x="28" y="558"/>
                  </a:cubicBezTo>
                  <a:cubicBezTo>
                    <a:pt x="28" y="491"/>
                    <a:pt x="40" y="427"/>
                    <a:pt x="63" y="368"/>
                  </a:cubicBezTo>
                  <a:close/>
                  <a:moveTo>
                    <a:pt x="74" y="774"/>
                  </a:moveTo>
                  <a:cubicBezTo>
                    <a:pt x="232" y="708"/>
                    <a:pt x="232" y="708"/>
                    <a:pt x="232" y="708"/>
                  </a:cubicBezTo>
                  <a:cubicBezTo>
                    <a:pt x="240" y="723"/>
                    <a:pt x="248" y="738"/>
                    <a:pt x="257" y="752"/>
                  </a:cubicBezTo>
                  <a:cubicBezTo>
                    <a:pt x="207" y="802"/>
                    <a:pt x="207" y="802"/>
                    <a:pt x="207" y="802"/>
                  </a:cubicBezTo>
                  <a:cubicBezTo>
                    <a:pt x="201" y="808"/>
                    <a:pt x="201" y="816"/>
                    <a:pt x="207" y="822"/>
                  </a:cubicBezTo>
                  <a:cubicBezTo>
                    <a:pt x="294" y="909"/>
                    <a:pt x="294" y="909"/>
                    <a:pt x="294" y="909"/>
                  </a:cubicBezTo>
                  <a:cubicBezTo>
                    <a:pt x="300" y="915"/>
                    <a:pt x="308" y="915"/>
                    <a:pt x="314" y="909"/>
                  </a:cubicBezTo>
                  <a:cubicBezTo>
                    <a:pt x="364" y="859"/>
                    <a:pt x="364" y="859"/>
                    <a:pt x="364" y="859"/>
                  </a:cubicBezTo>
                  <a:cubicBezTo>
                    <a:pt x="378" y="868"/>
                    <a:pt x="393" y="876"/>
                    <a:pt x="408" y="883"/>
                  </a:cubicBezTo>
                  <a:cubicBezTo>
                    <a:pt x="342" y="1042"/>
                    <a:pt x="342" y="1042"/>
                    <a:pt x="342" y="1042"/>
                  </a:cubicBezTo>
                  <a:cubicBezTo>
                    <a:pt x="223" y="989"/>
                    <a:pt x="127" y="893"/>
                    <a:pt x="74" y="774"/>
                  </a:cubicBezTo>
                  <a:close/>
                  <a:moveTo>
                    <a:pt x="368" y="1053"/>
                  </a:moveTo>
                  <a:cubicBezTo>
                    <a:pt x="434" y="894"/>
                    <a:pt x="434" y="894"/>
                    <a:pt x="434" y="894"/>
                  </a:cubicBezTo>
                  <a:cubicBezTo>
                    <a:pt x="449" y="900"/>
                    <a:pt x="466" y="905"/>
                    <a:pt x="482" y="908"/>
                  </a:cubicBezTo>
                  <a:cubicBezTo>
                    <a:pt x="482" y="979"/>
                    <a:pt x="482" y="979"/>
                    <a:pt x="482" y="979"/>
                  </a:cubicBezTo>
                  <a:cubicBezTo>
                    <a:pt x="482" y="987"/>
                    <a:pt x="488" y="993"/>
                    <a:pt x="496" y="993"/>
                  </a:cubicBezTo>
                  <a:cubicBezTo>
                    <a:pt x="620" y="993"/>
                    <a:pt x="620" y="993"/>
                    <a:pt x="620" y="993"/>
                  </a:cubicBezTo>
                  <a:cubicBezTo>
                    <a:pt x="628" y="993"/>
                    <a:pt x="634" y="987"/>
                    <a:pt x="634" y="979"/>
                  </a:cubicBezTo>
                  <a:cubicBezTo>
                    <a:pt x="634" y="908"/>
                    <a:pt x="634" y="908"/>
                    <a:pt x="634" y="908"/>
                  </a:cubicBezTo>
                  <a:cubicBezTo>
                    <a:pt x="650" y="905"/>
                    <a:pt x="666" y="900"/>
                    <a:pt x="682" y="894"/>
                  </a:cubicBezTo>
                  <a:cubicBezTo>
                    <a:pt x="748" y="1053"/>
                    <a:pt x="748" y="1053"/>
                    <a:pt x="748" y="1053"/>
                  </a:cubicBezTo>
                  <a:cubicBezTo>
                    <a:pt x="689" y="1076"/>
                    <a:pt x="625" y="1088"/>
                    <a:pt x="558" y="1088"/>
                  </a:cubicBezTo>
                  <a:cubicBezTo>
                    <a:pt x="491" y="1088"/>
                    <a:pt x="427" y="1076"/>
                    <a:pt x="368" y="1053"/>
                  </a:cubicBezTo>
                  <a:close/>
                  <a:moveTo>
                    <a:pt x="774" y="1042"/>
                  </a:moveTo>
                  <a:cubicBezTo>
                    <a:pt x="708" y="884"/>
                    <a:pt x="708" y="884"/>
                    <a:pt x="708" y="884"/>
                  </a:cubicBezTo>
                  <a:cubicBezTo>
                    <a:pt x="723" y="876"/>
                    <a:pt x="738" y="868"/>
                    <a:pt x="752" y="859"/>
                  </a:cubicBezTo>
                  <a:cubicBezTo>
                    <a:pt x="802" y="909"/>
                    <a:pt x="802" y="909"/>
                    <a:pt x="802" y="909"/>
                  </a:cubicBezTo>
                  <a:cubicBezTo>
                    <a:pt x="808" y="915"/>
                    <a:pt x="816" y="915"/>
                    <a:pt x="822" y="909"/>
                  </a:cubicBezTo>
                  <a:cubicBezTo>
                    <a:pt x="910" y="821"/>
                    <a:pt x="910" y="821"/>
                    <a:pt x="910" y="821"/>
                  </a:cubicBezTo>
                  <a:cubicBezTo>
                    <a:pt x="912" y="819"/>
                    <a:pt x="914" y="815"/>
                    <a:pt x="914" y="812"/>
                  </a:cubicBezTo>
                  <a:cubicBezTo>
                    <a:pt x="914" y="808"/>
                    <a:pt x="912" y="804"/>
                    <a:pt x="910" y="802"/>
                  </a:cubicBezTo>
                  <a:cubicBezTo>
                    <a:pt x="860" y="752"/>
                    <a:pt x="860" y="752"/>
                    <a:pt x="860" y="752"/>
                  </a:cubicBezTo>
                  <a:cubicBezTo>
                    <a:pt x="869" y="738"/>
                    <a:pt x="877" y="723"/>
                    <a:pt x="884" y="708"/>
                  </a:cubicBezTo>
                  <a:cubicBezTo>
                    <a:pt x="1042" y="774"/>
                    <a:pt x="1042" y="774"/>
                    <a:pt x="1042" y="774"/>
                  </a:cubicBezTo>
                  <a:cubicBezTo>
                    <a:pt x="989" y="893"/>
                    <a:pt x="893" y="989"/>
                    <a:pt x="774" y="10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grpSp>
      <p:sp>
        <p:nvSpPr>
          <p:cNvPr id="31" name="Text 1">
            <a:extLst>
              <a:ext uri="{FF2B5EF4-FFF2-40B4-BE49-F238E27FC236}">
                <a16:creationId xmlns:a16="http://schemas.microsoft.com/office/drawing/2014/main" id="{45F5E4E2-16DB-C047-B126-131963B5B76C}"/>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07439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836-2D4D-684D-B4B0-0C5679653D31}"/>
              </a:ext>
            </a:extLst>
          </p:cNvPr>
          <p:cNvSpPr>
            <a:spLocks noGrp="1"/>
          </p:cNvSpPr>
          <p:nvPr>
            <p:ph type="ctrTitle"/>
          </p:nvPr>
        </p:nvSpPr>
        <p:spPr/>
        <p:txBody>
          <a:bodyPr/>
          <a:lstStyle/>
          <a:p>
            <a:r>
              <a:rPr lang="de-DE"/>
              <a:t>Hier Bitte den Titel der Präsentation Einfügen</a:t>
            </a:r>
          </a:p>
        </p:txBody>
      </p:sp>
      <p:sp>
        <p:nvSpPr>
          <p:cNvPr id="3" name="Subtitle 2">
            <a:extLst>
              <a:ext uri="{FF2B5EF4-FFF2-40B4-BE49-F238E27FC236}">
                <a16:creationId xmlns:a16="http://schemas.microsoft.com/office/drawing/2014/main" id="{EBED5116-9536-2343-A5DB-27ADB1FB572F}"/>
              </a:ext>
            </a:extLst>
          </p:cNvPr>
          <p:cNvSpPr>
            <a:spLocks noGrp="1"/>
          </p:cNvSpPr>
          <p:nvPr>
            <p:ph type="subTitle" idx="1"/>
          </p:nvPr>
        </p:nvSpPr>
        <p:spPr/>
        <p:txBody>
          <a:bodyPr/>
          <a:lstStyle/>
          <a:p>
            <a:r>
              <a:rPr lang="de-DE"/>
              <a:t>Hier Subheadline eingeben</a:t>
            </a:r>
          </a:p>
        </p:txBody>
      </p:sp>
      <p:sp>
        <p:nvSpPr>
          <p:cNvPr id="4" name="Text Placeholder 3">
            <a:extLst>
              <a:ext uri="{FF2B5EF4-FFF2-40B4-BE49-F238E27FC236}">
                <a16:creationId xmlns:a16="http://schemas.microsoft.com/office/drawing/2014/main" id="{32017D38-44FE-034A-8637-DBEB27087846}"/>
              </a:ext>
            </a:extLst>
          </p:cNvPr>
          <p:cNvSpPr>
            <a:spLocks noGrp="1"/>
          </p:cNvSpPr>
          <p:nvPr>
            <p:ph type="body" sz="quarter" idx="14"/>
          </p:nvPr>
        </p:nvSpPr>
        <p:spPr>
          <a:solidFill>
            <a:schemeClr val="tx1"/>
          </a:solidFill>
        </p:spPr>
        <p:txBody>
          <a:bodyPr/>
          <a:lstStyle/>
          <a:p>
            <a:endParaRPr lang="de-DE"/>
          </a:p>
        </p:txBody>
      </p:sp>
      <p:sp>
        <p:nvSpPr>
          <p:cNvPr id="5" name="Text Placeholder 4">
            <a:extLst>
              <a:ext uri="{FF2B5EF4-FFF2-40B4-BE49-F238E27FC236}">
                <a16:creationId xmlns:a16="http://schemas.microsoft.com/office/drawing/2014/main" id="{E377DDD2-8479-6748-8DFC-9045AF6D5415}"/>
              </a:ext>
            </a:extLst>
          </p:cNvPr>
          <p:cNvSpPr>
            <a:spLocks noGrp="1"/>
          </p:cNvSpPr>
          <p:nvPr>
            <p:ph type="body" sz="quarter" idx="15"/>
          </p:nvPr>
        </p:nvSpPr>
        <p:spPr/>
        <p:txBody>
          <a:bodyPr/>
          <a:lstStyle/>
          <a:p>
            <a:r>
              <a:rPr lang="de-DE"/>
              <a:t>Darum, Ort und Autor</a:t>
            </a:r>
          </a:p>
        </p:txBody>
      </p:sp>
      <p:sp>
        <p:nvSpPr>
          <p:cNvPr id="7" name="Text 1">
            <a:extLst>
              <a:ext uri="{FF2B5EF4-FFF2-40B4-BE49-F238E27FC236}">
                <a16:creationId xmlns:a16="http://schemas.microsoft.com/office/drawing/2014/main" id="{FE6F4BAB-65BB-0740-96BE-2D0D4C300E70}"/>
              </a:ext>
            </a:extLst>
          </p:cNvPr>
          <p:cNvSpPr>
            <a:spLocks noGrp="1"/>
          </p:cNvSpPr>
          <p:nvPr/>
        </p:nvSpPr>
        <p:spPr bwMode="gray">
          <a:xfrm>
            <a:off x="10293507" y="471141"/>
            <a:ext cx="1498443"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TITELFOLIEN</a:t>
            </a:r>
          </a:p>
        </p:txBody>
      </p:sp>
    </p:spTree>
    <p:extLst>
      <p:ext uri="{BB962C8B-B14F-4D97-AF65-F5344CB8AC3E}">
        <p14:creationId xmlns:p14="http://schemas.microsoft.com/office/powerpoint/2010/main" val="15622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50</a:t>
            </a:fld>
            <a:endParaRPr lang="de-DE" noProof="0"/>
          </a:p>
        </p:txBody>
      </p:sp>
      <p:sp>
        <p:nvSpPr>
          <p:cNvPr id="3" name="Titel"/>
          <p:cNvSpPr>
            <a:spLocks noGrp="1"/>
          </p:cNvSpPr>
          <p:nvPr>
            <p:ph type="title"/>
          </p:nvPr>
        </p:nvSpPr>
        <p:spPr bwMode="gray"/>
        <p:txBody>
          <a:bodyPr/>
          <a:lstStyle/>
          <a:p>
            <a:r>
              <a:rPr lang="de-DE"/>
              <a:t>Beispielfolie mit Text</a:t>
            </a:r>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weiteres</a:t>
            </a:r>
            <a:br>
              <a:rPr lang="de-DE">
                <a:latin typeface="Arial" panose="020B0604020202020204" pitchFamily="34" charset="0"/>
              </a:rPr>
            </a:br>
            <a:r>
              <a:rPr lang="de-DE">
                <a:latin typeface="Arial" panose="020B0604020202020204" pitchFamily="34" charset="0"/>
              </a:rPr>
              <a:t>Beispiel mit einer</a:t>
            </a:r>
            <a:br>
              <a:rPr lang="de-DE">
                <a:latin typeface="Arial" panose="020B0604020202020204" pitchFamily="34" charset="0"/>
              </a:rPr>
            </a:br>
            <a:r>
              <a:rPr lang="de-DE">
                <a:latin typeface="Arial" panose="020B0604020202020204" pitchFamily="34" charset="0"/>
              </a:rPr>
              <a:t>Illustration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a:t>Dieser Text soll demonstrieren, wie Ihr eigener Text dargestellt wird, wenn Sie den Text ersetzen. Dies ist ein Platzhaltertext. Der Text, den Sie eingeben, behält den Stil und die Formatierung des Platzhaltertexts.</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8"/>
            <a:ext cx="3416400" cy="2976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a:t>Dieser Text soll demonstrieren, wie Ihr eigener Text dargestellt wird, wenn Sie den Text ersetzen. Dies ist ein Platzhaltertext. </a:t>
            </a:r>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a:latin typeface="Arial" panose="020B0604020202020204" pitchFamily="34" charset="0"/>
              </a:rPr>
              <a:t>Fall 1</a:t>
            </a: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a:latin typeface="Arial" panose="020B0604020202020204" pitchFamily="34" charset="0"/>
              </a:rPr>
              <a:t>Fall 1</a:t>
            </a: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12" name="Text 1">
            <a:extLst>
              <a:ext uri="{FF2B5EF4-FFF2-40B4-BE49-F238E27FC236}">
                <a16:creationId xmlns:a16="http://schemas.microsoft.com/office/drawing/2014/main" id="{1AEC12B4-B66F-DA44-87C7-0487EB03C756}"/>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323378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 3"/>
          <p:cNvSpPr>
            <a:spLocks noGrp="1"/>
          </p:cNvSpPr>
          <p:nvPr>
            <p:ph sz="half" idx="15"/>
          </p:nvPr>
        </p:nvSpPr>
        <p:spPr bwMode="gray"/>
        <p:txBody>
          <a:bodyPr/>
          <a:lstStyle/>
          <a:p>
            <a:pPr marL="0" indent="0">
              <a:buNone/>
            </a:pPr>
            <a:r>
              <a:rPr lang="de-DE"/>
              <a:t>Der Text, den Sie eingeben, behält den Stil und die …</a:t>
            </a:r>
          </a:p>
        </p:txBody>
      </p:sp>
      <p:sp>
        <p:nvSpPr>
          <p:cNvPr id="6" name="Inhalt 2"/>
          <p:cNvSpPr>
            <a:spLocks noGrp="1"/>
          </p:cNvSpPr>
          <p:nvPr>
            <p:ph sz="half" idx="14"/>
          </p:nvPr>
        </p:nvSpPr>
        <p:spPr bwMode="gray"/>
        <p:txBody>
          <a:bodyPr/>
          <a:lstStyle/>
          <a:p>
            <a:pPr marL="0" indent="0">
              <a:buNone/>
            </a:pPr>
            <a:r>
              <a:rPr lang="de-DE"/>
              <a:t>Dieser Text soll demonstrieren, wie Ihr eigener Text dargestellt wird, wenn Sie den Text ersetzen. Dies ist ein Platzhaltertext. Der Text, den Sie eingeben, behält den Stil und die Formatierung des Platzhaltertexts.</a:t>
            </a:r>
          </a:p>
          <a:p>
            <a:pPr marL="0" indent="0">
              <a:buNone/>
            </a:pPr>
            <a:r>
              <a:rPr lang="de-DE"/>
              <a:t>Dieser Text soll demonstrieren, wie Ihr eigener Text dargestellt wird, wenn Sie den Text ersetzen. Dies ist ein Platzhaltertext.</a:t>
            </a:r>
          </a:p>
          <a:p>
            <a:pPr marL="0" indent="0">
              <a:buNone/>
            </a:pPr>
            <a:endParaRPr lang="de-DE"/>
          </a:p>
        </p:txBody>
      </p:sp>
      <p:sp>
        <p:nvSpPr>
          <p:cNvPr id="5" name="Inhalt 1"/>
          <p:cNvSpPr>
            <a:spLocks noGrp="1"/>
          </p:cNvSpPr>
          <p:nvPr>
            <p:ph sz="half" idx="1"/>
          </p:nvPr>
        </p:nvSpPr>
        <p:spPr bwMode="gray"/>
        <p:txBody>
          <a:bodyPr/>
          <a:lstStyle/>
          <a:p>
            <a:r>
              <a:rPr lang="de-DE"/>
              <a:t>Dieser Text soll demonstrieren, wie Ihr eigener Text dargestellt wird, wenn Sie den Text ersetzen. Dies ist ein Platzhaltertext. Der Text, den Sie eingeben, </a:t>
            </a:r>
            <a:r>
              <a:rPr lang="de-DE" b="1"/>
              <a:t>behält den Stil und die Formatierung </a:t>
            </a:r>
            <a:r>
              <a:rPr lang="de-DE"/>
              <a:t>des Platzhaltertexts.</a:t>
            </a:r>
          </a:p>
          <a:p>
            <a:r>
              <a:rPr lang="de-DE"/>
              <a:t>Dieser Text soll demonstrieren, wie Ihr eigener Text dargestellt wird, wenn Sie den Text ersetzen. Dies ist ein Platzhaltertext.</a:t>
            </a:r>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51</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pic>
        <p:nvPicPr>
          <p:cNvPr id="12" name="Grafik"/>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8243248" y="2721566"/>
            <a:ext cx="4501546" cy="3429749"/>
          </a:xfrm>
          <a:prstGeom prst="rect">
            <a:avLst/>
          </a:prstGeom>
        </p:spPr>
      </p:pic>
      <p:sp>
        <p:nvSpPr>
          <p:cNvPr id="13" name="Text 1">
            <a:extLst>
              <a:ext uri="{FF2B5EF4-FFF2-40B4-BE49-F238E27FC236}">
                <a16:creationId xmlns:a16="http://schemas.microsoft.com/office/drawing/2014/main" id="{3E245816-64C8-E349-9DDC-EF7B496441FF}"/>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205953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descr="A close up of a sign&#10;&#10;Description automatically generated">
            <a:extLst>
              <a:ext uri="{FF2B5EF4-FFF2-40B4-BE49-F238E27FC236}">
                <a16:creationId xmlns:a16="http://schemas.microsoft.com/office/drawing/2014/main" id="{91452411-D9DD-2C41-9593-08D91109DD3A}"/>
              </a:ext>
            </a:extLst>
          </p:cNvPr>
          <p:cNvPicPr>
            <a:picLocks noGrp="1" noChangeAspect="1"/>
          </p:cNvPicPr>
          <p:nvPr>
            <p:ph sz="half" idx="15"/>
          </p:nvPr>
        </p:nvPicPr>
        <p:blipFill>
          <a:blip r:embed="rId2"/>
          <a:stretch>
            <a:fillRect/>
          </a:stretch>
        </p:blipFill>
        <p:spPr>
          <a:xfrm>
            <a:off x="8377238" y="1865865"/>
            <a:ext cx="3416300" cy="3396144"/>
          </a:xfrm>
        </p:spPr>
      </p:pic>
      <p:sp>
        <p:nvSpPr>
          <p:cNvPr id="6" name="Inhalt 2"/>
          <p:cNvSpPr>
            <a:spLocks noGrp="1"/>
          </p:cNvSpPr>
          <p:nvPr>
            <p:ph sz="half" idx="14"/>
          </p:nvPr>
        </p:nvSpPr>
        <p:spPr bwMode="gray"/>
        <p:txBody>
          <a:bodyPr/>
          <a:lstStyle/>
          <a:p>
            <a:r>
              <a:rPr lang="de-DE"/>
              <a:t>Dieser Text soll demonstrieren, wie Ihr eigener Text dargestellt wird, wenn Sie den Text ersetzen. Dies ist ein Platzhaltertext.</a:t>
            </a:r>
          </a:p>
          <a:p>
            <a:r>
              <a:rPr lang="de-DE"/>
              <a:t>Dieser Text soll demonstrieren, wie Ihr eigener Text dargestellt wird, wenn Sie den Text ersetzen. Dies ist ein Platzhaltertext.</a:t>
            </a:r>
          </a:p>
        </p:txBody>
      </p:sp>
      <p:sp>
        <p:nvSpPr>
          <p:cNvPr id="5" name="Inhalt 1"/>
          <p:cNvSpPr>
            <a:spLocks noGrp="1"/>
          </p:cNvSpPr>
          <p:nvPr>
            <p:ph sz="half" idx="1"/>
          </p:nvPr>
        </p:nvSpPr>
        <p:spPr bwMode="gray"/>
        <p:txBody>
          <a:bodyPr/>
          <a:lstStyle/>
          <a:p>
            <a:r>
              <a:rPr lang="de-DE"/>
              <a:t>Dieser Text soll demonstrieren, wie Ihr eigener Text dargestellt wird, wenn Sie den Text ersetzen. </a:t>
            </a:r>
            <a:r>
              <a:rPr lang="de-DE" b="1"/>
              <a:t>Dies ist ein Platzhaltertext</a:t>
            </a:r>
            <a:r>
              <a:rPr lang="de-DE"/>
              <a:t>.</a:t>
            </a:r>
          </a:p>
          <a:p>
            <a:r>
              <a:rPr lang="de-DE"/>
              <a:t>Dieser Text soll demonstrieren, wie Ihr eigener Text dargestellt wird, wenn Sie den Text ersetzen. Dies ist ein Platzhaltertext.</a:t>
            </a:r>
          </a:p>
          <a:p>
            <a:r>
              <a:rPr lang="de-DE"/>
              <a:t>Um diesen Text zu ersetzen,</a:t>
            </a:r>
            <a:br>
              <a:rPr lang="de-DE"/>
            </a:br>
            <a:r>
              <a:rPr lang="de-DE"/>
              <a:t>klicken Sie auf den Text und geben Sie Ihren eigenen Text ein.</a:t>
            </a:r>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52</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20" name="Text 1">
            <a:extLst>
              <a:ext uri="{FF2B5EF4-FFF2-40B4-BE49-F238E27FC236}">
                <a16:creationId xmlns:a16="http://schemas.microsoft.com/office/drawing/2014/main" id="{EE72571D-A723-0F45-9C7C-D41200114BA6}"/>
              </a:ext>
            </a:extLst>
          </p:cNvPr>
          <p:cNvSpPr>
            <a:spLocks noGrp="1"/>
          </p:cNvSpPr>
          <p:nvPr/>
        </p:nvSpPr>
        <p:spPr bwMode="gray">
          <a:xfrm>
            <a:off x="10537413" y="4328946"/>
            <a:ext cx="1453951"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Text eingeben.</a:t>
            </a:r>
          </a:p>
        </p:txBody>
      </p:sp>
      <p:sp>
        <p:nvSpPr>
          <p:cNvPr id="21" name="Text 2">
            <a:extLst>
              <a:ext uri="{FF2B5EF4-FFF2-40B4-BE49-F238E27FC236}">
                <a16:creationId xmlns:a16="http://schemas.microsoft.com/office/drawing/2014/main" id="{AFCCC463-37ED-1246-A68A-32DFB1D08B88}"/>
              </a:ext>
            </a:extLst>
          </p:cNvPr>
          <p:cNvSpPr>
            <a:spLocks noGrp="1"/>
          </p:cNvSpPr>
          <p:nvPr/>
        </p:nvSpPr>
        <p:spPr bwMode="gray">
          <a:xfrm>
            <a:off x="10118388" y="4833443"/>
            <a:ext cx="1872976"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 weiteren…</a:t>
            </a:r>
          </a:p>
        </p:txBody>
      </p:sp>
      <p:sp>
        <p:nvSpPr>
          <p:cNvPr id="11" name="Text 1">
            <a:extLst>
              <a:ext uri="{FF2B5EF4-FFF2-40B4-BE49-F238E27FC236}">
                <a16:creationId xmlns:a16="http://schemas.microsoft.com/office/drawing/2014/main" id="{DD8A8E2F-1EB1-2348-AB41-9DE278944704}"/>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24216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93CEC66-7308-D747-BAC1-5AEB1878E97F}"/>
              </a:ext>
            </a:extLst>
          </p:cNvPr>
          <p:cNvSpPr>
            <a:spLocks noGrp="1"/>
          </p:cNvSpPr>
          <p:nvPr>
            <p:ph sz="half" idx="15"/>
          </p:nvPr>
        </p:nvSpPr>
        <p:spPr/>
        <p:txBody>
          <a:bodyPr/>
          <a:lstStyle/>
          <a:p>
            <a:endParaRPr lang="de-DE"/>
          </a:p>
        </p:txBody>
      </p:sp>
      <p:sp>
        <p:nvSpPr>
          <p:cNvPr id="6" name="Inhalt 2"/>
          <p:cNvSpPr>
            <a:spLocks noGrp="1"/>
          </p:cNvSpPr>
          <p:nvPr>
            <p:ph sz="half" idx="14"/>
          </p:nvPr>
        </p:nvSpPr>
        <p:spPr bwMode="gray"/>
        <p:txBody>
          <a:bodyPr/>
          <a:lstStyle/>
          <a:p>
            <a:r>
              <a:rPr lang="de-DE"/>
              <a:t>Dieser Text soll demonstrieren, wie Ihr eigener Text dargestellt wird, wenn Sie den Text ersetzen. </a:t>
            </a:r>
            <a:r>
              <a:rPr lang="de-DE" b="1"/>
              <a:t>Dies ist ein Platzhaltertext</a:t>
            </a:r>
            <a:r>
              <a:rPr lang="de-DE"/>
              <a:t>.</a:t>
            </a:r>
          </a:p>
          <a:p>
            <a:r>
              <a:rPr lang="de-DE"/>
              <a:t>Dieser Text soll demonstrieren, wie Ihr eigener Text dargestellt wird, wenn Sie den Text ersetzen. Dies ist ein Platzhaltertext.</a:t>
            </a:r>
          </a:p>
          <a:p>
            <a:r>
              <a:rPr lang="de-DE"/>
              <a:t>Um diesen Text zu ersetzen,</a:t>
            </a:r>
            <a:br>
              <a:rPr lang="de-DE"/>
            </a:br>
            <a:r>
              <a:rPr lang="de-DE"/>
              <a:t>klicken Sie auf den Text und </a:t>
            </a:r>
          </a:p>
          <a:p>
            <a:r>
              <a:rPr lang="de-DE"/>
              <a:t>geben Sie Ihren eigenen Text ein.</a:t>
            </a:r>
          </a:p>
        </p:txBody>
      </p:sp>
      <p:sp>
        <p:nvSpPr>
          <p:cNvPr id="27" name="Content Placeholder 26">
            <a:extLst>
              <a:ext uri="{FF2B5EF4-FFF2-40B4-BE49-F238E27FC236}">
                <a16:creationId xmlns:a16="http://schemas.microsoft.com/office/drawing/2014/main" id="{A4E323FE-ED7D-5A41-89B3-E5035E2487D8}"/>
              </a:ext>
            </a:extLst>
          </p:cNvPr>
          <p:cNvSpPr>
            <a:spLocks noGrp="1"/>
          </p:cNvSpPr>
          <p:nvPr>
            <p:ph sz="half" idx="1"/>
          </p:nvPr>
        </p:nvSpPr>
        <p:spPr>
          <a:xfrm>
            <a:off x="756000" y="2513548"/>
            <a:ext cx="3416400" cy="3138452"/>
          </a:xfrm>
        </p:spPr>
        <p:txBody>
          <a:bodyPr/>
          <a:lstStyle/>
          <a:p>
            <a:r>
              <a:rPr lang="de-DE" sz="1400"/>
              <a:t>Dieser Text soll demonstrieren, wie Ihr eigener Text dargestellt wird, wenn Sie den Text ersetzen. Dies ist ein Platzhaltertext.</a:t>
            </a:r>
          </a:p>
          <a:p>
            <a:endParaRPr lang="de-DE" sz="1400"/>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53</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pic>
        <p:nvPicPr>
          <p:cNvPr id="24" name="Bild">
            <a:extLst>
              <a:ext uri="{FF2B5EF4-FFF2-40B4-BE49-F238E27FC236}">
                <a16:creationId xmlns:a16="http://schemas.microsoft.com/office/drawing/2014/main" id="{150998A0-6D62-894B-BBCD-647F463DB117}"/>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2309" t="9607" b="12753"/>
          <a:stretch/>
        </p:blipFill>
        <p:spPr bwMode="gray">
          <a:xfrm>
            <a:off x="7751928" y="0"/>
            <a:ext cx="4041670" cy="5810400"/>
          </a:xfrm>
          <a:prstGeom prst="rect">
            <a:avLst/>
          </a:prstGeom>
          <a:noFill/>
        </p:spPr>
      </p:pic>
      <p:sp>
        <p:nvSpPr>
          <p:cNvPr id="25" name="Dekorelement">
            <a:extLst>
              <a:ext uri="{FF2B5EF4-FFF2-40B4-BE49-F238E27FC236}">
                <a16:creationId xmlns:a16="http://schemas.microsoft.com/office/drawing/2014/main" id="{AD304755-148D-5442-8CA9-CB5DDE28087B}"/>
              </a:ext>
            </a:extLst>
          </p:cNvPr>
          <p:cNvSpPr>
            <a:spLocks noGrp="1"/>
          </p:cNvSpPr>
          <p:nvPr/>
        </p:nvSpPr>
        <p:spPr bwMode="gray">
          <a:xfrm>
            <a:off x="8329698" y="629461"/>
            <a:ext cx="93600" cy="720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0" name="Text 1">
            <a:extLst>
              <a:ext uri="{FF2B5EF4-FFF2-40B4-BE49-F238E27FC236}">
                <a16:creationId xmlns:a16="http://schemas.microsoft.com/office/drawing/2014/main" id="{EE72571D-A723-0F45-9C7C-D41200114BA6}"/>
              </a:ext>
            </a:extLst>
          </p:cNvPr>
          <p:cNvSpPr>
            <a:spLocks noGrp="1"/>
          </p:cNvSpPr>
          <p:nvPr/>
        </p:nvSpPr>
        <p:spPr bwMode="gray">
          <a:xfrm>
            <a:off x="10537413" y="4328946"/>
            <a:ext cx="1453951"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Text eingeben.</a:t>
            </a:r>
          </a:p>
        </p:txBody>
      </p:sp>
      <p:sp>
        <p:nvSpPr>
          <p:cNvPr id="21" name="Text 2">
            <a:extLst>
              <a:ext uri="{FF2B5EF4-FFF2-40B4-BE49-F238E27FC236}">
                <a16:creationId xmlns:a16="http://schemas.microsoft.com/office/drawing/2014/main" id="{AFCCC463-37ED-1246-A68A-32DFB1D08B88}"/>
              </a:ext>
            </a:extLst>
          </p:cNvPr>
          <p:cNvSpPr>
            <a:spLocks noGrp="1"/>
          </p:cNvSpPr>
          <p:nvPr/>
        </p:nvSpPr>
        <p:spPr bwMode="gray">
          <a:xfrm>
            <a:off x="10118388" y="4833443"/>
            <a:ext cx="1872976"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 weiteren…</a:t>
            </a:r>
          </a:p>
        </p:txBody>
      </p:sp>
      <p:sp>
        <p:nvSpPr>
          <p:cNvPr id="30" name="Text 1">
            <a:extLst>
              <a:ext uri="{FF2B5EF4-FFF2-40B4-BE49-F238E27FC236}">
                <a16:creationId xmlns:a16="http://schemas.microsoft.com/office/drawing/2014/main" id="{1379E96C-6C17-8D42-B07E-7D29DA3C1B29}"/>
              </a:ext>
            </a:extLst>
          </p:cNvPr>
          <p:cNvSpPr>
            <a:spLocks noGrp="1"/>
          </p:cNvSpPr>
          <p:nvPr/>
        </p:nvSpPr>
        <p:spPr bwMode="gray">
          <a:xfrm>
            <a:off x="755998"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Beispiel</a:t>
            </a:r>
            <a:br>
              <a:rPr lang="de-DE">
                <a:latin typeface="Arial" panose="020B0604020202020204" pitchFamily="34" charset="0"/>
              </a:rPr>
            </a:br>
            <a:r>
              <a:rPr lang="de-DE">
                <a:latin typeface="Arial" panose="020B0604020202020204" pitchFamily="34" charset="0"/>
              </a:rPr>
              <a:t>für eine</a:t>
            </a:r>
            <a:br>
              <a:rPr lang="de-DE">
                <a:latin typeface="Arial" panose="020B0604020202020204" pitchFamily="34" charset="0"/>
              </a:rPr>
            </a:br>
            <a:r>
              <a:rPr lang="de-DE">
                <a:latin typeface="Arial" panose="020B0604020202020204" pitchFamily="34" charset="0"/>
              </a:rPr>
              <a:t>Gegenüberstellung</a:t>
            </a:r>
          </a:p>
        </p:txBody>
      </p:sp>
      <p:sp>
        <p:nvSpPr>
          <p:cNvPr id="31" name="Text 2">
            <a:extLst>
              <a:ext uri="{FF2B5EF4-FFF2-40B4-BE49-F238E27FC236}">
                <a16:creationId xmlns:a16="http://schemas.microsoft.com/office/drawing/2014/main" id="{2F7A8EF2-FE7B-9D4C-8ABE-FFA888CF9CD0}"/>
              </a:ext>
            </a:extLst>
          </p:cNvPr>
          <p:cNvSpPr>
            <a:spLocks noGrp="1"/>
          </p:cNvSpPr>
          <p:nvPr/>
        </p:nvSpPr>
        <p:spPr bwMode="gray">
          <a:xfrm>
            <a:off x="755998" y="2671948"/>
            <a:ext cx="3416400" cy="3138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de-DE">
              <a:latin typeface="Arial" panose="020B0604020202020204" pitchFamily="34" charset="0"/>
            </a:endParaRPr>
          </a:p>
        </p:txBody>
      </p:sp>
      <p:sp>
        <p:nvSpPr>
          <p:cNvPr id="15" name="Text 1">
            <a:extLst>
              <a:ext uri="{FF2B5EF4-FFF2-40B4-BE49-F238E27FC236}">
                <a16:creationId xmlns:a16="http://schemas.microsoft.com/office/drawing/2014/main" id="{015D5A8E-512B-7D47-AB8F-950DF9828161}"/>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1302682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AD24176-0010-DC45-9124-3BF24464F2AD}"/>
              </a:ext>
            </a:extLst>
          </p:cNvPr>
          <p:cNvSpPr>
            <a:spLocks noGrp="1"/>
          </p:cNvSpPr>
          <p:nvPr>
            <p:ph sz="half" idx="15"/>
          </p:nvPr>
        </p:nvSpPr>
        <p:spPr/>
        <p:txBody>
          <a:bodyPr/>
          <a:lstStyle/>
          <a:p>
            <a:endParaRPr lang="de-DE"/>
          </a:p>
        </p:txBody>
      </p:sp>
      <p:sp>
        <p:nvSpPr>
          <p:cNvPr id="6" name="Inhalt 2"/>
          <p:cNvSpPr>
            <a:spLocks noGrp="1"/>
          </p:cNvSpPr>
          <p:nvPr>
            <p:ph sz="half" idx="14"/>
          </p:nvPr>
        </p:nvSpPr>
        <p:spPr bwMode="gray"/>
        <p:txBody>
          <a:bodyPr/>
          <a:lstStyle/>
          <a:p>
            <a:r>
              <a:rPr lang="de-DE"/>
              <a:t>Dieser Text soll demonstrieren, wie Ihr eigener Text dargestellt wird, wenn Sie den Text ersetzen. </a:t>
            </a:r>
            <a:r>
              <a:rPr lang="de-DE" b="1"/>
              <a:t>Dies ist ein Platzhaltertext</a:t>
            </a:r>
            <a:r>
              <a:rPr lang="de-DE"/>
              <a:t>.</a:t>
            </a:r>
          </a:p>
          <a:p>
            <a:r>
              <a:rPr lang="de-DE"/>
              <a:t>Dieser Text soll demonstrieren, wie Ihr eigener Text dargestellt wird, wenn Sie den Text ersetzen. Dies ist ein Platzhaltertext.</a:t>
            </a:r>
          </a:p>
          <a:p>
            <a:r>
              <a:rPr lang="de-DE"/>
              <a:t>Um diesen Text zu ersetzen,</a:t>
            </a:r>
            <a:br>
              <a:rPr lang="de-DE"/>
            </a:br>
            <a:r>
              <a:rPr lang="de-DE"/>
              <a:t>klicken Sie auf den Text und </a:t>
            </a:r>
          </a:p>
          <a:p>
            <a:r>
              <a:rPr lang="de-DE"/>
              <a:t>geben Sie Ihren eigenen Text ein.</a:t>
            </a:r>
          </a:p>
        </p:txBody>
      </p:sp>
      <p:sp>
        <p:nvSpPr>
          <p:cNvPr id="27" name="Content Placeholder 26">
            <a:extLst>
              <a:ext uri="{FF2B5EF4-FFF2-40B4-BE49-F238E27FC236}">
                <a16:creationId xmlns:a16="http://schemas.microsoft.com/office/drawing/2014/main" id="{A4E323FE-ED7D-5A41-89B3-E5035E2487D8}"/>
              </a:ext>
            </a:extLst>
          </p:cNvPr>
          <p:cNvSpPr>
            <a:spLocks noGrp="1"/>
          </p:cNvSpPr>
          <p:nvPr>
            <p:ph sz="half" idx="1"/>
          </p:nvPr>
        </p:nvSpPr>
        <p:spPr>
          <a:xfrm>
            <a:off x="756000" y="2642042"/>
            <a:ext cx="3416400" cy="3009957"/>
          </a:xfrm>
        </p:spPr>
        <p:txBody>
          <a:bodyPr/>
          <a:lstStyle/>
          <a:p>
            <a:r>
              <a:rPr lang="de-DE" sz="2000"/>
              <a:t>Dieser Text soll demonstrieren, wie Ihr eigener Text dargestellt wird, wenn Sie den Text ersetzen. Dies ist ein Platzhaltertext.</a:t>
            </a:r>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54</a:t>
            </a:fld>
            <a:endParaRPr lang="de-DE" noProof="0"/>
          </a:p>
        </p:txBody>
      </p:sp>
      <p:sp>
        <p:nvSpPr>
          <p:cNvPr id="3" name="Titel"/>
          <p:cNvSpPr>
            <a:spLocks noGrp="1"/>
          </p:cNvSpPr>
          <p:nvPr>
            <p:ph type="title"/>
          </p:nvPr>
        </p:nvSpPr>
        <p:spPr bwMode="gray"/>
        <p:txBody>
          <a:bodyPr/>
          <a:lstStyle/>
          <a:p>
            <a:r>
              <a:rPr lang="de-DE"/>
              <a:t>Beispielfolie mit Text</a:t>
            </a:r>
          </a:p>
        </p:txBody>
      </p:sp>
      <p:pic>
        <p:nvPicPr>
          <p:cNvPr id="24" name="Bild">
            <a:extLst>
              <a:ext uri="{FF2B5EF4-FFF2-40B4-BE49-F238E27FC236}">
                <a16:creationId xmlns:a16="http://schemas.microsoft.com/office/drawing/2014/main" id="{150998A0-6D62-894B-BBCD-647F463DB117}"/>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2309" t="9607" b="12753"/>
          <a:stretch/>
        </p:blipFill>
        <p:spPr bwMode="gray">
          <a:xfrm>
            <a:off x="7751928" y="0"/>
            <a:ext cx="4041670" cy="5810400"/>
          </a:xfrm>
          <a:prstGeom prst="rect">
            <a:avLst/>
          </a:prstGeom>
          <a:noFill/>
        </p:spPr>
      </p:pic>
      <p:sp>
        <p:nvSpPr>
          <p:cNvPr id="25" name="Dekorelement">
            <a:extLst>
              <a:ext uri="{FF2B5EF4-FFF2-40B4-BE49-F238E27FC236}">
                <a16:creationId xmlns:a16="http://schemas.microsoft.com/office/drawing/2014/main" id="{AD304755-148D-5442-8CA9-CB5DDE28087B}"/>
              </a:ext>
            </a:extLst>
          </p:cNvPr>
          <p:cNvSpPr>
            <a:spLocks noGrp="1"/>
          </p:cNvSpPr>
          <p:nvPr/>
        </p:nvSpPr>
        <p:spPr bwMode="gray">
          <a:xfrm>
            <a:off x="8329698" y="629461"/>
            <a:ext cx="93600" cy="720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0" name="Text 1">
            <a:extLst>
              <a:ext uri="{FF2B5EF4-FFF2-40B4-BE49-F238E27FC236}">
                <a16:creationId xmlns:a16="http://schemas.microsoft.com/office/drawing/2014/main" id="{EE72571D-A723-0F45-9C7C-D41200114BA6}"/>
              </a:ext>
            </a:extLst>
          </p:cNvPr>
          <p:cNvSpPr>
            <a:spLocks noGrp="1"/>
          </p:cNvSpPr>
          <p:nvPr/>
        </p:nvSpPr>
        <p:spPr bwMode="gray">
          <a:xfrm>
            <a:off x="10537413" y="4328946"/>
            <a:ext cx="1453951"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Text eingeben.</a:t>
            </a:r>
          </a:p>
        </p:txBody>
      </p:sp>
      <p:sp>
        <p:nvSpPr>
          <p:cNvPr id="21" name="Text 2">
            <a:extLst>
              <a:ext uri="{FF2B5EF4-FFF2-40B4-BE49-F238E27FC236}">
                <a16:creationId xmlns:a16="http://schemas.microsoft.com/office/drawing/2014/main" id="{AFCCC463-37ED-1246-A68A-32DFB1D08B88}"/>
              </a:ext>
            </a:extLst>
          </p:cNvPr>
          <p:cNvSpPr>
            <a:spLocks noGrp="1"/>
          </p:cNvSpPr>
          <p:nvPr/>
        </p:nvSpPr>
        <p:spPr bwMode="gray">
          <a:xfrm>
            <a:off x="10118388" y="4833443"/>
            <a:ext cx="1872976"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 weiteren…</a:t>
            </a:r>
          </a:p>
        </p:txBody>
      </p:sp>
      <p:sp>
        <p:nvSpPr>
          <p:cNvPr id="31" name="Text 2">
            <a:extLst>
              <a:ext uri="{FF2B5EF4-FFF2-40B4-BE49-F238E27FC236}">
                <a16:creationId xmlns:a16="http://schemas.microsoft.com/office/drawing/2014/main" id="{2F7A8EF2-FE7B-9D4C-8ABE-FFA888CF9CD0}"/>
              </a:ext>
            </a:extLst>
          </p:cNvPr>
          <p:cNvSpPr>
            <a:spLocks noGrp="1"/>
          </p:cNvSpPr>
          <p:nvPr/>
        </p:nvSpPr>
        <p:spPr bwMode="gray">
          <a:xfrm>
            <a:off x="755998" y="2671948"/>
            <a:ext cx="3416400" cy="3138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de-DE">
              <a:latin typeface="Arial" panose="020B0604020202020204" pitchFamily="34" charset="0"/>
            </a:endParaRPr>
          </a:p>
        </p:txBody>
      </p:sp>
      <p:sp>
        <p:nvSpPr>
          <p:cNvPr id="28" name="Text 1">
            <a:extLst>
              <a:ext uri="{FF2B5EF4-FFF2-40B4-BE49-F238E27FC236}">
                <a16:creationId xmlns:a16="http://schemas.microsoft.com/office/drawing/2014/main" id="{DF70C165-72D2-D44C-9141-D1C73EE499A0}"/>
              </a:ext>
            </a:extLst>
          </p:cNvPr>
          <p:cNvSpPr>
            <a:spLocks noGrp="1"/>
          </p:cNvSpPr>
          <p:nvPr/>
        </p:nvSpPr>
        <p:spPr bwMode="gray">
          <a:xfrm>
            <a:off x="755998" y="14796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07</a:t>
            </a:r>
          </a:p>
        </p:txBody>
      </p:sp>
      <p:sp>
        <p:nvSpPr>
          <p:cNvPr id="29" name="Linie">
            <a:extLst>
              <a:ext uri="{FF2B5EF4-FFF2-40B4-BE49-F238E27FC236}">
                <a16:creationId xmlns:a16="http://schemas.microsoft.com/office/drawing/2014/main" id="{17AFB160-F820-E14D-850A-057CACDE1CB1}"/>
              </a:ext>
            </a:extLst>
          </p:cNvPr>
          <p:cNvSpPr>
            <a:spLocks noGrp="1"/>
          </p:cNvSpPr>
          <p:nvPr/>
        </p:nvSpPr>
        <p:spPr bwMode="gray">
          <a:xfrm>
            <a:off x="755998" y="2470705"/>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16" name="Text 1">
            <a:extLst>
              <a:ext uri="{FF2B5EF4-FFF2-40B4-BE49-F238E27FC236}">
                <a16:creationId xmlns:a16="http://schemas.microsoft.com/office/drawing/2014/main" id="{59871A0D-41CB-3B4C-B355-4662A0380E08}"/>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3326832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343CB118-463B-B945-B5FF-632250CD0CCB}"/>
              </a:ext>
            </a:extLst>
          </p:cNvPr>
          <p:cNvSpPr>
            <a:spLocks noGrp="1"/>
          </p:cNvSpPr>
          <p:nvPr>
            <p:ph sz="half" idx="15"/>
          </p:nvPr>
        </p:nvSpPr>
        <p:spPr/>
        <p:txBody>
          <a:bodyPr/>
          <a:lstStyle/>
          <a:p>
            <a:endParaRPr lang="de-DE"/>
          </a:p>
        </p:txBody>
      </p:sp>
      <p:sp>
        <p:nvSpPr>
          <p:cNvPr id="6" name="Inhalt 2"/>
          <p:cNvSpPr>
            <a:spLocks noGrp="1"/>
          </p:cNvSpPr>
          <p:nvPr>
            <p:ph sz="half" idx="14"/>
          </p:nvPr>
        </p:nvSpPr>
        <p:spPr bwMode="gray">
          <a:xfrm>
            <a:off x="4564800" y="2556746"/>
            <a:ext cx="3416400" cy="3095254"/>
          </a:xfrm>
        </p:spPr>
        <p:txBody>
          <a:bodyPr/>
          <a:lstStyle/>
          <a:p>
            <a:r>
              <a:rPr lang="de-DE" sz="1600"/>
              <a:t>Dieser Text soll demonstrieren, wie Ihr eigener Text dargestellt wird, wenn Sie den Text ersetzen. </a:t>
            </a:r>
            <a:r>
              <a:rPr lang="de-DE" sz="1600" b="1"/>
              <a:t>Dies ist ein Platzhaltertext</a:t>
            </a:r>
            <a:r>
              <a:rPr lang="de-DE" sz="1600"/>
              <a:t>.</a:t>
            </a:r>
          </a:p>
          <a:p>
            <a:r>
              <a:rPr lang="de-DE" sz="1600"/>
              <a:t>Dieser Text soll demonstrieren, wie Ihr eigener Text dargestellt wird.</a:t>
            </a:r>
          </a:p>
        </p:txBody>
      </p:sp>
      <p:sp>
        <p:nvSpPr>
          <p:cNvPr id="27" name="Content Placeholder 26">
            <a:extLst>
              <a:ext uri="{FF2B5EF4-FFF2-40B4-BE49-F238E27FC236}">
                <a16:creationId xmlns:a16="http://schemas.microsoft.com/office/drawing/2014/main" id="{A4E323FE-ED7D-5A41-89B3-E5035E2487D8}"/>
              </a:ext>
            </a:extLst>
          </p:cNvPr>
          <p:cNvSpPr>
            <a:spLocks noGrp="1"/>
          </p:cNvSpPr>
          <p:nvPr>
            <p:ph sz="half" idx="1"/>
          </p:nvPr>
        </p:nvSpPr>
        <p:spPr>
          <a:xfrm>
            <a:off x="756000" y="2556746"/>
            <a:ext cx="3416400" cy="3095254"/>
          </a:xfrm>
        </p:spPr>
        <p:txBody>
          <a:bodyPr/>
          <a:lstStyle/>
          <a:p>
            <a:r>
              <a:rPr lang="de-DE" sz="1600"/>
              <a:t>Dieser Text soll demonstrieren, wie Ihr eigener Text dargestellt wird, wenn Sie den Text ersetzen. </a:t>
            </a:r>
            <a:r>
              <a:rPr lang="de-DE" sz="1600" b="1"/>
              <a:t>Dies ist ein Platzhaltertext</a:t>
            </a:r>
            <a:r>
              <a:rPr lang="de-DE" sz="1600"/>
              <a:t>. Der Text, den Sie eingeben, behält den Stil und die Formatierung des Platzhaltertexts.</a:t>
            </a:r>
          </a:p>
          <a:p>
            <a:r>
              <a:rPr lang="de-DE" sz="1600"/>
              <a:t>Dieser Text soll demonstrieren, wie Ihr eigener Text dargestellt wird, wenn Sie den Text ersetzen. Dies ist ein Platzhaltertext.</a:t>
            </a:r>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55</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31" name="Text 2">
            <a:extLst>
              <a:ext uri="{FF2B5EF4-FFF2-40B4-BE49-F238E27FC236}">
                <a16:creationId xmlns:a16="http://schemas.microsoft.com/office/drawing/2014/main" id="{2F7A8EF2-FE7B-9D4C-8ABE-FFA888CF9CD0}"/>
              </a:ext>
            </a:extLst>
          </p:cNvPr>
          <p:cNvSpPr>
            <a:spLocks noGrp="1"/>
          </p:cNvSpPr>
          <p:nvPr/>
        </p:nvSpPr>
        <p:spPr bwMode="gray">
          <a:xfrm>
            <a:off x="755998" y="2671948"/>
            <a:ext cx="3416400" cy="3138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de-DE">
              <a:latin typeface="Arial" panose="020B0604020202020204" pitchFamily="34" charset="0"/>
            </a:endParaRPr>
          </a:p>
        </p:txBody>
      </p:sp>
      <p:sp>
        <p:nvSpPr>
          <p:cNvPr id="28" name="Text 1">
            <a:extLst>
              <a:ext uri="{FF2B5EF4-FFF2-40B4-BE49-F238E27FC236}">
                <a16:creationId xmlns:a16="http://schemas.microsoft.com/office/drawing/2014/main" id="{DF70C165-72D2-D44C-9141-D1C73EE499A0}"/>
              </a:ext>
            </a:extLst>
          </p:cNvPr>
          <p:cNvSpPr>
            <a:spLocks noGrp="1"/>
          </p:cNvSpPr>
          <p:nvPr/>
        </p:nvSpPr>
        <p:spPr bwMode="gray">
          <a:xfrm>
            <a:off x="755998" y="14796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01</a:t>
            </a:r>
          </a:p>
        </p:txBody>
      </p:sp>
      <p:sp>
        <p:nvSpPr>
          <p:cNvPr id="29" name="Linie">
            <a:extLst>
              <a:ext uri="{FF2B5EF4-FFF2-40B4-BE49-F238E27FC236}">
                <a16:creationId xmlns:a16="http://schemas.microsoft.com/office/drawing/2014/main" id="{17AFB160-F820-E14D-850A-057CACDE1CB1}"/>
              </a:ext>
            </a:extLst>
          </p:cNvPr>
          <p:cNvSpPr>
            <a:spLocks noGrp="1"/>
          </p:cNvSpPr>
          <p:nvPr/>
        </p:nvSpPr>
        <p:spPr bwMode="gray">
          <a:xfrm>
            <a:off x="755998" y="2470705"/>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2" name="Nr. 2">
            <a:extLst>
              <a:ext uri="{FF2B5EF4-FFF2-40B4-BE49-F238E27FC236}">
                <a16:creationId xmlns:a16="http://schemas.microsoft.com/office/drawing/2014/main" id="{BFB3AF1B-79D8-B741-BD57-AD837C0926AC}"/>
              </a:ext>
            </a:extLst>
          </p:cNvPr>
          <p:cNvSpPr>
            <a:spLocks noGrp="1"/>
          </p:cNvSpPr>
          <p:nvPr/>
        </p:nvSpPr>
        <p:spPr bwMode="gray">
          <a:xfrm>
            <a:off x="4604891" y="1476000"/>
            <a:ext cx="3413125"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02</a:t>
            </a:r>
          </a:p>
        </p:txBody>
      </p:sp>
      <p:sp>
        <p:nvSpPr>
          <p:cNvPr id="23" name="Linie 2">
            <a:extLst>
              <a:ext uri="{FF2B5EF4-FFF2-40B4-BE49-F238E27FC236}">
                <a16:creationId xmlns:a16="http://schemas.microsoft.com/office/drawing/2014/main" id="{FCF4D268-450C-594A-8B60-E0AEF63C331F}"/>
              </a:ext>
            </a:extLst>
          </p:cNvPr>
          <p:cNvSpPr>
            <a:spLocks noGrp="1"/>
          </p:cNvSpPr>
          <p:nvPr/>
        </p:nvSpPr>
        <p:spPr bwMode="gray">
          <a:xfrm>
            <a:off x="4604891" y="2467105"/>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pic>
        <p:nvPicPr>
          <p:cNvPr id="26" name="Bild">
            <a:extLst>
              <a:ext uri="{FF2B5EF4-FFF2-40B4-BE49-F238E27FC236}">
                <a16:creationId xmlns:a16="http://schemas.microsoft.com/office/drawing/2014/main" id="{1473CCE4-8DD8-904F-A440-DA8D9E925771}"/>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36092" t="2692" r="26783" b="4703"/>
          <a:stretch/>
        </p:blipFill>
        <p:spPr bwMode="gray">
          <a:xfrm>
            <a:off x="8377198" y="-20381"/>
            <a:ext cx="3416400" cy="5810400"/>
          </a:xfrm>
          <a:prstGeom prst="rect">
            <a:avLst/>
          </a:prstGeom>
          <a:solidFill>
            <a:schemeClr val="bg1">
              <a:lumMod val="85000"/>
            </a:schemeClr>
          </a:solidFill>
        </p:spPr>
      </p:pic>
      <p:sp>
        <p:nvSpPr>
          <p:cNvPr id="30" name="Text 1">
            <a:extLst>
              <a:ext uri="{FF2B5EF4-FFF2-40B4-BE49-F238E27FC236}">
                <a16:creationId xmlns:a16="http://schemas.microsoft.com/office/drawing/2014/main" id="{1112A3D2-E7FA-4F46-83E4-EF794132F075}"/>
              </a:ext>
            </a:extLst>
          </p:cNvPr>
          <p:cNvSpPr>
            <a:spLocks noGrp="1"/>
          </p:cNvSpPr>
          <p:nvPr/>
        </p:nvSpPr>
        <p:spPr bwMode="gray">
          <a:xfrm>
            <a:off x="10030989" y="3294991"/>
            <a:ext cx="1892212"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r>
              <a:rPr lang="de-DE">
                <a:latin typeface="Arial" panose="020B0604020202020204" pitchFamily="34" charset="0"/>
              </a:rPr>
              <a:t>Das sind  Felder um</a:t>
            </a:r>
          </a:p>
        </p:txBody>
      </p:sp>
      <p:sp>
        <p:nvSpPr>
          <p:cNvPr id="32" name="Text 2">
            <a:extLst>
              <a:ext uri="{FF2B5EF4-FFF2-40B4-BE49-F238E27FC236}">
                <a16:creationId xmlns:a16="http://schemas.microsoft.com/office/drawing/2014/main" id="{CB2FDAFA-0701-824D-B26A-DB038A4D433A}"/>
              </a:ext>
            </a:extLst>
          </p:cNvPr>
          <p:cNvSpPr>
            <a:spLocks noGrp="1"/>
          </p:cNvSpPr>
          <p:nvPr/>
        </p:nvSpPr>
        <p:spPr bwMode="gray">
          <a:xfrm>
            <a:off x="9327975" y="3799489"/>
            <a:ext cx="2595226"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a:latin typeface="Arial" panose="020B0604020202020204" pitchFamily="34" charset="0"/>
              </a:rPr>
              <a:t>… weiteren Text einzugeben.</a:t>
            </a:r>
          </a:p>
        </p:txBody>
      </p:sp>
      <p:sp>
        <p:nvSpPr>
          <p:cNvPr id="17" name="Text 1">
            <a:extLst>
              <a:ext uri="{FF2B5EF4-FFF2-40B4-BE49-F238E27FC236}">
                <a16:creationId xmlns:a16="http://schemas.microsoft.com/office/drawing/2014/main" id="{0BC712D0-BBB7-E34D-9C6C-454F8BD625C7}"/>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1203375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4CB83AA8-C045-DC4B-B7D1-D0518CDC6A07}"/>
              </a:ext>
            </a:extLst>
          </p:cNvPr>
          <p:cNvSpPr>
            <a:spLocks noGrp="1"/>
          </p:cNvSpPr>
          <p:nvPr>
            <p:ph sz="half" idx="15"/>
          </p:nvPr>
        </p:nvSpPr>
        <p:spPr/>
        <p:txBody>
          <a:bodyPr/>
          <a:lstStyle/>
          <a:p>
            <a:r>
              <a:rPr lang="de-DE"/>
              <a:t>Dieser Text soll demonstrieren, wie Ihr eigener Text dargestellt wird, wenn Sie den Text ersetzen. Dies ist ein Platzhaltertext. </a:t>
            </a:r>
          </a:p>
        </p:txBody>
      </p:sp>
      <p:sp>
        <p:nvSpPr>
          <p:cNvPr id="6" name="Inhalt 2"/>
          <p:cNvSpPr>
            <a:spLocks noGrp="1"/>
          </p:cNvSpPr>
          <p:nvPr>
            <p:ph sz="half" idx="14"/>
          </p:nvPr>
        </p:nvSpPr>
        <p:spPr bwMode="gray"/>
        <p:txBody>
          <a:bodyPr/>
          <a:lstStyle/>
          <a:p>
            <a:r>
              <a:rPr lang="de-DE"/>
              <a:t>Dieser Text soll demonstrieren, wie Ihr eigener Text dargestellt wird, wenn Sie den Text ersetzen. </a:t>
            </a:r>
            <a:r>
              <a:rPr lang="de-DE" b="1"/>
              <a:t>Dies ist ein Platzhaltertext</a:t>
            </a:r>
            <a:r>
              <a:rPr lang="de-DE"/>
              <a:t>.</a:t>
            </a:r>
          </a:p>
          <a:p>
            <a:r>
              <a:rPr lang="de-DE"/>
              <a:t>Dieser Text soll demonstrieren, wie Ihr eigener Text dargestellt wird, wenn Sie den Text ersetzen. Dies ist ein Platzhaltertext.</a:t>
            </a:r>
          </a:p>
          <a:p>
            <a:r>
              <a:rPr lang="de-DE"/>
              <a:t>Um diesen Text zu ersetzen,</a:t>
            </a:r>
            <a:br>
              <a:rPr lang="de-DE"/>
            </a:br>
            <a:r>
              <a:rPr lang="de-DE"/>
              <a:t>klicken Sie auf den Text und </a:t>
            </a:r>
          </a:p>
          <a:p>
            <a:r>
              <a:rPr lang="de-DE"/>
              <a:t>geben Sie Ihren eigenen Text ein.</a:t>
            </a:r>
          </a:p>
        </p:txBody>
      </p:sp>
      <p:sp>
        <p:nvSpPr>
          <p:cNvPr id="2" name="Content Placeholder 1">
            <a:extLst>
              <a:ext uri="{FF2B5EF4-FFF2-40B4-BE49-F238E27FC236}">
                <a16:creationId xmlns:a16="http://schemas.microsoft.com/office/drawing/2014/main" id="{BD9DC827-A2A7-E64D-81D7-8E2B8C6B7B76}"/>
              </a:ext>
            </a:extLst>
          </p:cNvPr>
          <p:cNvSpPr>
            <a:spLocks noGrp="1"/>
          </p:cNvSpPr>
          <p:nvPr>
            <p:ph sz="half" idx="1"/>
          </p:nvPr>
        </p:nvSpPr>
        <p:spPr/>
        <p:txBody>
          <a:bodyPr/>
          <a:lstStyle/>
          <a:p>
            <a:endParaRPr lang="de-DE"/>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56</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31" name="Text 2">
            <a:extLst>
              <a:ext uri="{FF2B5EF4-FFF2-40B4-BE49-F238E27FC236}">
                <a16:creationId xmlns:a16="http://schemas.microsoft.com/office/drawing/2014/main" id="{2F7A8EF2-FE7B-9D4C-8ABE-FFA888CF9CD0}"/>
              </a:ext>
            </a:extLst>
          </p:cNvPr>
          <p:cNvSpPr>
            <a:spLocks noGrp="1"/>
          </p:cNvSpPr>
          <p:nvPr/>
        </p:nvSpPr>
        <p:spPr bwMode="gray">
          <a:xfrm>
            <a:off x="755998" y="2671948"/>
            <a:ext cx="3416400" cy="3138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de-DE">
              <a:latin typeface="Arial" panose="020B0604020202020204" pitchFamily="34" charset="0"/>
            </a:endParaRPr>
          </a:p>
        </p:txBody>
      </p:sp>
      <p:pic>
        <p:nvPicPr>
          <p:cNvPr id="30" name="Bild">
            <a:extLst>
              <a:ext uri="{FF2B5EF4-FFF2-40B4-BE49-F238E27FC236}">
                <a16:creationId xmlns:a16="http://schemas.microsoft.com/office/drawing/2014/main" id="{97E5FAA8-E6E3-BE49-88E3-3F11D1020062}"/>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l="28961" r="28961"/>
          <a:stretch/>
        </p:blipFill>
        <p:spPr bwMode="gray">
          <a:xfrm>
            <a:off x="752402" y="1476000"/>
            <a:ext cx="3416400" cy="4298400"/>
          </a:xfrm>
          <a:prstGeom prst="rect">
            <a:avLst/>
          </a:prstGeom>
          <a:solidFill>
            <a:schemeClr val="bg1">
              <a:lumMod val="85000"/>
            </a:schemeClr>
          </a:solidFill>
        </p:spPr>
      </p:pic>
      <p:sp>
        <p:nvSpPr>
          <p:cNvPr id="32" name="Text 1">
            <a:extLst>
              <a:ext uri="{FF2B5EF4-FFF2-40B4-BE49-F238E27FC236}">
                <a16:creationId xmlns:a16="http://schemas.microsoft.com/office/drawing/2014/main" id="{3108C2AA-FF0E-304E-ABCF-9118519286E5}"/>
              </a:ext>
            </a:extLst>
          </p:cNvPr>
          <p:cNvSpPr>
            <a:spLocks noGrp="1"/>
          </p:cNvSpPr>
          <p:nvPr/>
        </p:nvSpPr>
        <p:spPr bwMode="gray">
          <a:xfrm>
            <a:off x="620863" y="2514498"/>
            <a:ext cx="1381752"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a:t>
            </a:r>
          </a:p>
        </p:txBody>
      </p:sp>
      <p:sp>
        <p:nvSpPr>
          <p:cNvPr id="33" name="Text 2">
            <a:extLst>
              <a:ext uri="{FF2B5EF4-FFF2-40B4-BE49-F238E27FC236}">
                <a16:creationId xmlns:a16="http://schemas.microsoft.com/office/drawing/2014/main" id="{0B168370-30FF-954E-AEF8-AAB245F8652D}"/>
              </a:ext>
            </a:extLst>
          </p:cNvPr>
          <p:cNvSpPr>
            <a:spLocks noGrp="1"/>
          </p:cNvSpPr>
          <p:nvPr/>
        </p:nvSpPr>
        <p:spPr bwMode="gray">
          <a:xfrm>
            <a:off x="620863" y="3018995"/>
            <a:ext cx="127666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Eingeben …</a:t>
            </a:r>
          </a:p>
        </p:txBody>
      </p:sp>
      <p:sp>
        <p:nvSpPr>
          <p:cNvPr id="34" name="Dekorelement">
            <a:extLst>
              <a:ext uri="{FF2B5EF4-FFF2-40B4-BE49-F238E27FC236}">
                <a16:creationId xmlns:a16="http://schemas.microsoft.com/office/drawing/2014/main" id="{E586E05E-A04E-5F48-9828-758BDC7EF687}"/>
              </a:ext>
            </a:extLst>
          </p:cNvPr>
          <p:cNvSpPr>
            <a:spLocks noGrp="1"/>
          </p:cNvSpPr>
          <p:nvPr/>
        </p:nvSpPr>
        <p:spPr bwMode="gray">
          <a:xfrm>
            <a:off x="4122002" y="1639122"/>
            <a:ext cx="93600" cy="540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14" name="Text 1">
            <a:extLst>
              <a:ext uri="{FF2B5EF4-FFF2-40B4-BE49-F238E27FC236}">
                <a16:creationId xmlns:a16="http://schemas.microsoft.com/office/drawing/2014/main" id="{9DDDA7E7-2367-6948-989D-13F8CDDC4BC2}"/>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255855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4CB83AA8-C045-DC4B-B7D1-D0518CDC6A07}"/>
              </a:ext>
            </a:extLst>
          </p:cNvPr>
          <p:cNvSpPr>
            <a:spLocks noGrp="1"/>
          </p:cNvSpPr>
          <p:nvPr>
            <p:ph sz="half" idx="15"/>
          </p:nvPr>
        </p:nvSpPr>
        <p:spPr/>
        <p:txBody>
          <a:bodyPr/>
          <a:lstStyle/>
          <a:p>
            <a:r>
              <a:rPr lang="de-DE"/>
              <a:t>Dieser Text soll demonstrieren, wie Ihr eigener Text dargestellt wird, wenn Sie den Text ersetzen. Dies ist ein Platzhaltertext. </a:t>
            </a:r>
          </a:p>
        </p:txBody>
      </p:sp>
      <p:sp>
        <p:nvSpPr>
          <p:cNvPr id="6" name="Inhalt 2"/>
          <p:cNvSpPr>
            <a:spLocks noGrp="1"/>
          </p:cNvSpPr>
          <p:nvPr>
            <p:ph sz="half" idx="14"/>
          </p:nvPr>
        </p:nvSpPr>
        <p:spPr bwMode="gray"/>
        <p:txBody>
          <a:bodyPr/>
          <a:lstStyle/>
          <a:p>
            <a:r>
              <a:rPr lang="de-DE"/>
              <a:t>Dieser Text soll demonstrieren, wie Ihr eigener Text dargestellt wird, wenn Sie den Text ersetzen. </a:t>
            </a:r>
            <a:r>
              <a:rPr lang="de-DE" b="1"/>
              <a:t>Dies ist ein Platzhaltertext</a:t>
            </a:r>
            <a:r>
              <a:rPr lang="de-DE"/>
              <a:t>.</a:t>
            </a:r>
          </a:p>
          <a:p>
            <a:r>
              <a:rPr lang="de-DE"/>
              <a:t>Dieser Text soll demonstrieren, wie Ihr eigener Text dargestellt wird, wenn Sie den Text ersetzen. Dies ist ein Platzhaltertext.</a:t>
            </a:r>
          </a:p>
          <a:p>
            <a:r>
              <a:rPr lang="de-DE"/>
              <a:t>Um diesen Text zu ersetzen,</a:t>
            </a:r>
            <a:br>
              <a:rPr lang="de-DE"/>
            </a:br>
            <a:r>
              <a:rPr lang="de-DE"/>
              <a:t>klicken Sie auf den Text und </a:t>
            </a:r>
          </a:p>
          <a:p>
            <a:r>
              <a:rPr lang="de-DE"/>
              <a:t>geben Sie Ihren eigenen Text ein.</a:t>
            </a:r>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57</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20" name="Text 1">
            <a:extLst>
              <a:ext uri="{FF2B5EF4-FFF2-40B4-BE49-F238E27FC236}">
                <a16:creationId xmlns:a16="http://schemas.microsoft.com/office/drawing/2014/main" id="{930BD1AB-EBF1-2942-87E9-1A9A2352BA49}"/>
              </a:ext>
            </a:extLst>
          </p:cNvPr>
          <p:cNvSpPr>
            <a:spLocks noGrp="1"/>
          </p:cNvSpPr>
          <p:nvPr/>
        </p:nvSpPr>
        <p:spPr bwMode="gray">
          <a:xfrm>
            <a:off x="753089" y="1476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 dreizeiliger</a:t>
            </a:r>
            <a:br>
              <a:rPr lang="de-DE">
                <a:latin typeface="Arial" panose="020B0604020202020204" pitchFamily="34" charset="0"/>
              </a:rPr>
            </a:br>
            <a:r>
              <a:rPr lang="de-DE">
                <a:latin typeface="Arial" panose="020B0604020202020204" pitchFamily="34" charset="0"/>
              </a:rPr>
              <a:t>Text als </a:t>
            </a:r>
            <a:br>
              <a:rPr lang="de-DE">
                <a:latin typeface="Arial" panose="020B0604020202020204" pitchFamily="34" charset="0"/>
              </a:rPr>
            </a:br>
            <a:r>
              <a:rPr lang="de-DE" noProof="1">
                <a:latin typeface="Arial" panose="020B0604020202020204" pitchFamily="34" charset="0"/>
              </a:rPr>
              <a:t>Headlinebeispiel</a:t>
            </a:r>
          </a:p>
        </p:txBody>
      </p:sp>
      <p:pic>
        <p:nvPicPr>
          <p:cNvPr id="21" name="Bild">
            <a:extLst>
              <a:ext uri="{FF2B5EF4-FFF2-40B4-BE49-F238E27FC236}">
                <a16:creationId xmlns:a16="http://schemas.microsoft.com/office/drawing/2014/main" id="{4EA196EB-2150-6047-B641-56FB021CDD10}"/>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12910" r="12910"/>
          <a:stretch/>
        </p:blipFill>
        <p:spPr bwMode="gray">
          <a:xfrm>
            <a:off x="753089" y="2635948"/>
            <a:ext cx="3416400" cy="3019652"/>
          </a:xfrm>
          <a:prstGeom prst="rect">
            <a:avLst/>
          </a:prstGeom>
          <a:solidFill>
            <a:schemeClr val="bg1">
              <a:lumMod val="85000"/>
            </a:schemeClr>
          </a:solidFill>
        </p:spPr>
      </p:pic>
      <p:sp>
        <p:nvSpPr>
          <p:cNvPr id="24" name="Text 2">
            <a:extLst>
              <a:ext uri="{FF2B5EF4-FFF2-40B4-BE49-F238E27FC236}">
                <a16:creationId xmlns:a16="http://schemas.microsoft.com/office/drawing/2014/main" id="{123B00C8-C6A7-6346-9AF9-2346CE26D486}"/>
              </a:ext>
            </a:extLst>
          </p:cNvPr>
          <p:cNvSpPr>
            <a:spLocks noGrp="1"/>
          </p:cNvSpPr>
          <p:nvPr/>
        </p:nvSpPr>
        <p:spPr bwMode="gray">
          <a:xfrm>
            <a:off x="623491" y="4258008"/>
            <a:ext cx="127666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Eingeben …</a:t>
            </a:r>
          </a:p>
        </p:txBody>
      </p:sp>
      <p:sp>
        <p:nvSpPr>
          <p:cNvPr id="25" name="Text 3">
            <a:extLst>
              <a:ext uri="{FF2B5EF4-FFF2-40B4-BE49-F238E27FC236}">
                <a16:creationId xmlns:a16="http://schemas.microsoft.com/office/drawing/2014/main" id="{390D55BA-9CB2-184E-8D71-67FAC4F2406E}"/>
              </a:ext>
            </a:extLst>
          </p:cNvPr>
          <p:cNvSpPr>
            <a:spLocks noGrp="1"/>
          </p:cNvSpPr>
          <p:nvPr/>
        </p:nvSpPr>
        <p:spPr bwMode="gray">
          <a:xfrm>
            <a:off x="623491" y="4762504"/>
            <a:ext cx="139137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weiteren Text.</a:t>
            </a:r>
          </a:p>
        </p:txBody>
      </p:sp>
      <p:sp>
        <p:nvSpPr>
          <p:cNvPr id="12" name="Text 1">
            <a:extLst>
              <a:ext uri="{FF2B5EF4-FFF2-40B4-BE49-F238E27FC236}">
                <a16:creationId xmlns:a16="http://schemas.microsoft.com/office/drawing/2014/main" id="{A93D4A54-A946-994C-8B5B-076010D181D1}"/>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2515278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4CB83AA8-C045-DC4B-B7D1-D0518CDC6A07}"/>
              </a:ext>
            </a:extLst>
          </p:cNvPr>
          <p:cNvSpPr>
            <a:spLocks noGrp="1"/>
          </p:cNvSpPr>
          <p:nvPr>
            <p:ph sz="half" idx="15"/>
          </p:nvPr>
        </p:nvSpPr>
        <p:spPr/>
        <p:txBody>
          <a:bodyPr/>
          <a:lstStyle/>
          <a:p>
            <a:r>
              <a:rPr lang="de-DE"/>
              <a:t>Dieser Text soll demonstrieren, wie Ihr eigener Text dargestellt wird, wenn Sie den Text ersetzen. </a:t>
            </a:r>
            <a:r>
              <a:rPr lang="de-DE" b="1"/>
              <a:t>Dies ist ein Platzhaltertext</a:t>
            </a:r>
            <a:r>
              <a:rPr lang="de-DE"/>
              <a:t>.</a:t>
            </a:r>
          </a:p>
          <a:p>
            <a:r>
              <a:rPr lang="de-DE"/>
              <a:t>Dieser Text soll demonstrieren, wie Ihr eigener Text dargestellt wird, wenn Sie den Text ersetzen. Dies ist ein Platzhaltertext.</a:t>
            </a:r>
          </a:p>
        </p:txBody>
      </p:sp>
      <p:sp>
        <p:nvSpPr>
          <p:cNvPr id="6" name="Inhalt 2"/>
          <p:cNvSpPr>
            <a:spLocks noGrp="1"/>
          </p:cNvSpPr>
          <p:nvPr>
            <p:ph sz="half" idx="14"/>
          </p:nvPr>
        </p:nvSpPr>
        <p:spPr bwMode="gray"/>
        <p:txBody>
          <a:bodyPr/>
          <a:lstStyle/>
          <a:p>
            <a:r>
              <a:rPr lang="de-DE"/>
              <a:t>Dieser Text soll demonstrieren, wie Ihr eigener Text dargestellt wird, wenn Sie den Text ersetzen. </a:t>
            </a:r>
            <a:r>
              <a:rPr lang="de-DE" b="1"/>
              <a:t>Dies ist ein Platzhaltertext</a:t>
            </a:r>
            <a:r>
              <a:rPr lang="de-DE"/>
              <a:t>.</a:t>
            </a:r>
          </a:p>
          <a:p>
            <a:r>
              <a:rPr lang="de-DE"/>
              <a:t>Dieser Text soll demonstrieren, wie Ihr eigener Text dargestellt wird, wenn Sie den Text ersetzen. Dies ist ein Platzhaltertext.</a:t>
            </a:r>
          </a:p>
          <a:p>
            <a:r>
              <a:rPr lang="de-DE"/>
              <a:t>Um diesen Text zu ersetzen,</a:t>
            </a:r>
            <a:br>
              <a:rPr lang="de-DE"/>
            </a:br>
            <a:r>
              <a:rPr lang="de-DE"/>
              <a:t>klicken Sie auf den Text und </a:t>
            </a:r>
          </a:p>
          <a:p>
            <a:r>
              <a:rPr lang="de-DE"/>
              <a:t>geben Sie Ihren eigenen Text ein.</a:t>
            </a:r>
          </a:p>
        </p:txBody>
      </p:sp>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58</a:t>
            </a:fld>
            <a:endParaRPr lang="de-DE" noProof="0"/>
          </a:p>
        </p:txBody>
      </p:sp>
      <p:sp>
        <p:nvSpPr>
          <p:cNvPr id="3" name="Titel"/>
          <p:cNvSpPr>
            <a:spLocks noGrp="1"/>
          </p:cNvSpPr>
          <p:nvPr>
            <p:ph type="title"/>
          </p:nvPr>
        </p:nvSpPr>
        <p:spPr bwMode="gray">
          <a:xfrm>
            <a:off x="755998" y="468000"/>
            <a:ext cx="11037600" cy="332399"/>
          </a:xfrm>
        </p:spPr>
        <p:txBody>
          <a:bodyPr/>
          <a:lstStyle/>
          <a:p>
            <a:r>
              <a:rPr lang="de-DE"/>
              <a:t>Beispielfolie mit Text</a:t>
            </a:r>
          </a:p>
        </p:txBody>
      </p:sp>
      <p:sp>
        <p:nvSpPr>
          <p:cNvPr id="26" name="Text 1">
            <a:extLst>
              <a:ext uri="{FF2B5EF4-FFF2-40B4-BE49-F238E27FC236}">
                <a16:creationId xmlns:a16="http://schemas.microsoft.com/office/drawing/2014/main" id="{7EDA4CFD-3517-9B49-9329-E079B83ECDDA}"/>
              </a:ext>
            </a:extLst>
          </p:cNvPr>
          <p:cNvSpPr>
            <a:spLocks noGrp="1"/>
          </p:cNvSpPr>
          <p:nvPr/>
        </p:nvSpPr>
        <p:spPr bwMode="gray">
          <a:xfrm>
            <a:off x="752402" y="1454918"/>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08</a:t>
            </a:r>
            <a:endParaRPr lang="de-DE" b="0" noProof="1">
              <a:latin typeface="Arial" panose="020B0604020202020204" pitchFamily="34" charset="0"/>
            </a:endParaRPr>
          </a:p>
        </p:txBody>
      </p:sp>
      <p:sp>
        <p:nvSpPr>
          <p:cNvPr id="27" name="Linie">
            <a:extLst>
              <a:ext uri="{FF2B5EF4-FFF2-40B4-BE49-F238E27FC236}">
                <a16:creationId xmlns:a16="http://schemas.microsoft.com/office/drawing/2014/main" id="{AE0EA13A-6E71-2F4B-9EBC-52247474407A}"/>
              </a:ext>
            </a:extLst>
          </p:cNvPr>
          <p:cNvSpPr>
            <a:spLocks noGrp="1"/>
          </p:cNvSpPr>
          <p:nvPr/>
        </p:nvSpPr>
        <p:spPr bwMode="gray">
          <a:xfrm>
            <a:off x="752402" y="2446023"/>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pic>
        <p:nvPicPr>
          <p:cNvPr id="28" name="Bild">
            <a:extLst>
              <a:ext uri="{FF2B5EF4-FFF2-40B4-BE49-F238E27FC236}">
                <a16:creationId xmlns:a16="http://schemas.microsoft.com/office/drawing/2014/main" id="{004BF882-2983-574E-AA7A-2A7C77B2970B}"/>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l="21196" r="21196"/>
          <a:stretch/>
        </p:blipFill>
        <p:spPr bwMode="gray">
          <a:xfrm>
            <a:off x="752402" y="2614866"/>
            <a:ext cx="3416400" cy="3033534"/>
          </a:xfrm>
          <a:prstGeom prst="rect">
            <a:avLst/>
          </a:prstGeom>
          <a:solidFill>
            <a:schemeClr val="bg1">
              <a:lumMod val="85000"/>
            </a:schemeClr>
          </a:solidFill>
        </p:spPr>
      </p:pic>
      <p:sp>
        <p:nvSpPr>
          <p:cNvPr id="29" name="Dekorlinie">
            <a:extLst>
              <a:ext uri="{FF2B5EF4-FFF2-40B4-BE49-F238E27FC236}">
                <a16:creationId xmlns:a16="http://schemas.microsoft.com/office/drawing/2014/main" id="{8E1EDCB3-459E-234C-B36B-2478F1782EF2}"/>
              </a:ext>
            </a:extLst>
          </p:cNvPr>
          <p:cNvSpPr>
            <a:spLocks noGrp="1"/>
          </p:cNvSpPr>
          <p:nvPr/>
        </p:nvSpPr>
        <p:spPr bwMode="gray">
          <a:xfrm>
            <a:off x="3260552" y="2568066"/>
            <a:ext cx="648000" cy="936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30" name="Text 2">
            <a:extLst>
              <a:ext uri="{FF2B5EF4-FFF2-40B4-BE49-F238E27FC236}">
                <a16:creationId xmlns:a16="http://schemas.microsoft.com/office/drawing/2014/main" id="{78FC2944-A84B-334F-A9C9-8C49C7048CA2}"/>
              </a:ext>
            </a:extLst>
          </p:cNvPr>
          <p:cNvSpPr>
            <a:spLocks noGrp="1"/>
          </p:cNvSpPr>
          <p:nvPr/>
        </p:nvSpPr>
        <p:spPr bwMode="gray">
          <a:xfrm>
            <a:off x="622804" y="4210033"/>
            <a:ext cx="127666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Eingeben …</a:t>
            </a:r>
          </a:p>
        </p:txBody>
      </p:sp>
      <p:sp>
        <p:nvSpPr>
          <p:cNvPr id="31" name="Text 3">
            <a:extLst>
              <a:ext uri="{FF2B5EF4-FFF2-40B4-BE49-F238E27FC236}">
                <a16:creationId xmlns:a16="http://schemas.microsoft.com/office/drawing/2014/main" id="{CA4C4F2F-3426-9943-BDB2-C1C08E7CE766}"/>
              </a:ext>
            </a:extLst>
          </p:cNvPr>
          <p:cNvSpPr>
            <a:spLocks noGrp="1"/>
          </p:cNvSpPr>
          <p:nvPr/>
        </p:nvSpPr>
        <p:spPr bwMode="gray">
          <a:xfrm>
            <a:off x="622804" y="4714529"/>
            <a:ext cx="139137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weiteren Text.</a:t>
            </a:r>
          </a:p>
        </p:txBody>
      </p:sp>
      <p:sp>
        <p:nvSpPr>
          <p:cNvPr id="20" name="Text 1">
            <a:extLst>
              <a:ext uri="{FF2B5EF4-FFF2-40B4-BE49-F238E27FC236}">
                <a16:creationId xmlns:a16="http://schemas.microsoft.com/office/drawing/2014/main" id="{3C67D0AB-291D-604F-AD04-821A5CB86EA2}"/>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3746184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58AF-D60A-9B40-BADA-7D54FA2DDDEE}"/>
              </a:ext>
            </a:extLst>
          </p:cNvPr>
          <p:cNvSpPr>
            <a:spLocks noGrp="1"/>
          </p:cNvSpPr>
          <p:nvPr>
            <p:ph type="title"/>
          </p:nvPr>
        </p:nvSpPr>
        <p:spPr>
          <a:xfrm>
            <a:off x="755998" y="468000"/>
            <a:ext cx="11037600" cy="332399"/>
          </a:xfrm>
        </p:spPr>
        <p:txBody>
          <a:bodyPr/>
          <a:lstStyle/>
          <a:p>
            <a:r>
              <a:rPr lang="de-DE"/>
              <a:t>Beispielfolie mit Bild</a:t>
            </a:r>
          </a:p>
        </p:txBody>
      </p:sp>
      <p:sp>
        <p:nvSpPr>
          <p:cNvPr id="4" name="Date Placeholder 3">
            <a:extLst>
              <a:ext uri="{FF2B5EF4-FFF2-40B4-BE49-F238E27FC236}">
                <a16:creationId xmlns:a16="http://schemas.microsoft.com/office/drawing/2014/main" id="{A2C05F19-A826-AC4A-BEA9-35F812C87EF6}"/>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3" name="Footer Placeholder 2">
            <a:extLst>
              <a:ext uri="{FF2B5EF4-FFF2-40B4-BE49-F238E27FC236}">
                <a16:creationId xmlns:a16="http://schemas.microsoft.com/office/drawing/2014/main" id="{91D1BCD5-343B-C843-A23E-CF5D07DB17A5}"/>
              </a:ext>
            </a:extLst>
          </p:cNvPr>
          <p:cNvSpPr>
            <a:spLocks noGrp="1"/>
          </p:cNvSpPr>
          <p:nvPr>
            <p:ph type="ftr" sz="quarter" idx="21"/>
          </p:nvPr>
        </p:nvSpPr>
        <p:spPr/>
        <p:txBody>
          <a:bodyPr/>
          <a:lstStyle/>
          <a:p>
            <a:r>
              <a:rPr lang="de-DE" noProof="0"/>
              <a:t>Titel / Autor / Copyright</a:t>
            </a:r>
          </a:p>
        </p:txBody>
      </p:sp>
      <p:sp>
        <p:nvSpPr>
          <p:cNvPr id="5" name="Slide Number Placeholder 4">
            <a:extLst>
              <a:ext uri="{FF2B5EF4-FFF2-40B4-BE49-F238E27FC236}">
                <a16:creationId xmlns:a16="http://schemas.microsoft.com/office/drawing/2014/main" id="{AC59A990-E9CC-554B-8870-7EB29C5E5162}"/>
              </a:ext>
            </a:extLst>
          </p:cNvPr>
          <p:cNvSpPr>
            <a:spLocks noGrp="1"/>
          </p:cNvSpPr>
          <p:nvPr>
            <p:ph type="sldNum" sz="quarter" idx="22"/>
          </p:nvPr>
        </p:nvSpPr>
        <p:spPr/>
        <p:txBody>
          <a:bodyPr/>
          <a:lstStyle/>
          <a:p>
            <a:fld id="{02CEFE82-39F2-4F47-8A0C-D5AB3496FA5C}" type="slidenum">
              <a:rPr lang="de-DE" noProof="0" smtClean="0"/>
              <a:pPr/>
              <a:t>59</a:t>
            </a:fld>
            <a:endParaRPr lang="de-DE" noProof="0"/>
          </a:p>
        </p:txBody>
      </p:sp>
      <p:pic>
        <p:nvPicPr>
          <p:cNvPr id="24" name="Bild 1">
            <a:extLst>
              <a:ext uri="{FF2B5EF4-FFF2-40B4-BE49-F238E27FC236}">
                <a16:creationId xmlns:a16="http://schemas.microsoft.com/office/drawing/2014/main" id="{A073CC22-06F8-6F4C-8B90-D884B887696E}"/>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l="-104" t="46222" r="69124"/>
          <a:stretch/>
        </p:blipFill>
        <p:spPr bwMode="gray">
          <a:xfrm>
            <a:off x="753089" y="1476000"/>
            <a:ext cx="3416400" cy="3139200"/>
          </a:xfrm>
          <a:prstGeom prst="rect">
            <a:avLst/>
          </a:prstGeom>
          <a:solidFill>
            <a:schemeClr val="bg1">
              <a:lumMod val="85000"/>
            </a:schemeClr>
          </a:solidFill>
        </p:spPr>
      </p:pic>
      <p:sp>
        <p:nvSpPr>
          <p:cNvPr id="25" name="Text 1">
            <a:extLst>
              <a:ext uri="{FF2B5EF4-FFF2-40B4-BE49-F238E27FC236}">
                <a16:creationId xmlns:a16="http://schemas.microsoft.com/office/drawing/2014/main" id="{9257E7A7-C3A9-D142-80DF-D7386FC82B2B}"/>
              </a:ext>
            </a:extLst>
          </p:cNvPr>
          <p:cNvSpPr>
            <a:spLocks noGrp="1"/>
          </p:cNvSpPr>
          <p:nvPr/>
        </p:nvSpPr>
        <p:spPr bwMode="gray">
          <a:xfrm>
            <a:off x="623491" y="3353553"/>
            <a:ext cx="739653"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Bild 1</a:t>
            </a:r>
          </a:p>
        </p:txBody>
      </p:sp>
      <p:sp>
        <p:nvSpPr>
          <p:cNvPr id="26" name="Text 2">
            <a:extLst>
              <a:ext uri="{FF2B5EF4-FFF2-40B4-BE49-F238E27FC236}">
                <a16:creationId xmlns:a16="http://schemas.microsoft.com/office/drawing/2014/main" id="{3E254197-96F5-A94A-AD67-41F870880B42}"/>
              </a:ext>
            </a:extLst>
          </p:cNvPr>
          <p:cNvSpPr>
            <a:spLocks noGrp="1"/>
          </p:cNvSpPr>
          <p:nvPr/>
        </p:nvSpPr>
        <p:spPr bwMode="gray">
          <a:xfrm>
            <a:off x="623491" y="3858050"/>
            <a:ext cx="1801804"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Text hier eingeben.</a:t>
            </a:r>
          </a:p>
        </p:txBody>
      </p:sp>
      <p:sp>
        <p:nvSpPr>
          <p:cNvPr id="27" name="Text 3">
            <a:extLst>
              <a:ext uri="{FF2B5EF4-FFF2-40B4-BE49-F238E27FC236}">
                <a16:creationId xmlns:a16="http://schemas.microsoft.com/office/drawing/2014/main" id="{CFEEE6F6-4161-2649-B9AF-C1957730E564}"/>
              </a:ext>
            </a:extLst>
          </p:cNvPr>
          <p:cNvSpPr>
            <a:spLocks noGrp="1"/>
          </p:cNvSpPr>
          <p:nvPr/>
        </p:nvSpPr>
        <p:spPr bwMode="gray">
          <a:xfrm>
            <a:off x="753089" y="4807980"/>
            <a:ext cx="3416400" cy="83558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1000"/>
              </a:spcAft>
              <a:buClr>
                <a:schemeClr val="tx1"/>
              </a:buClr>
              <a:buSzPct val="100000"/>
              <a:buFont typeface="Wingdings" pitchFamily="2" charset="2"/>
              <a:buNone/>
              <a:defRPr sz="14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Dieser Text soll demonstrieren, wie</a:t>
            </a:r>
            <a:br>
              <a:rPr lang="de-DE" dirty="0">
                <a:latin typeface="Arial" panose="020B0604020202020204" pitchFamily="34" charset="0"/>
              </a:rPr>
            </a:br>
            <a:r>
              <a:rPr lang="de-DE" dirty="0">
                <a:latin typeface="Arial" panose="020B0604020202020204" pitchFamily="34" charset="0"/>
              </a:rPr>
              <a:t>Ihr eigener Text dargestellt wird, wenn</a:t>
            </a:r>
            <a:br>
              <a:rPr lang="de-DE" dirty="0">
                <a:latin typeface="Arial" panose="020B0604020202020204" pitchFamily="34" charset="0"/>
              </a:rPr>
            </a:br>
            <a:r>
              <a:rPr lang="de-DE" dirty="0">
                <a:latin typeface="Arial" panose="020B0604020202020204" pitchFamily="34" charset="0"/>
              </a:rPr>
              <a:t>Sie den Text ersetzen.</a:t>
            </a:r>
          </a:p>
        </p:txBody>
      </p:sp>
      <p:pic>
        <p:nvPicPr>
          <p:cNvPr id="28" name="Bild 2">
            <a:extLst>
              <a:ext uri="{FF2B5EF4-FFF2-40B4-BE49-F238E27FC236}">
                <a16:creationId xmlns:a16="http://schemas.microsoft.com/office/drawing/2014/main" id="{854F0BE5-C68B-FE4D-BE65-05A5BF7C368F}"/>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l="34393" t="46474" r="34758"/>
          <a:stretch/>
        </p:blipFill>
        <p:spPr bwMode="gray">
          <a:xfrm>
            <a:off x="4561891" y="1476000"/>
            <a:ext cx="3416400" cy="3139200"/>
          </a:xfrm>
          <a:prstGeom prst="rect">
            <a:avLst/>
          </a:prstGeom>
          <a:solidFill>
            <a:schemeClr val="bg1">
              <a:lumMod val="85000"/>
            </a:schemeClr>
          </a:solidFill>
        </p:spPr>
      </p:pic>
      <p:sp>
        <p:nvSpPr>
          <p:cNvPr id="29" name="Text 4">
            <a:extLst>
              <a:ext uri="{FF2B5EF4-FFF2-40B4-BE49-F238E27FC236}">
                <a16:creationId xmlns:a16="http://schemas.microsoft.com/office/drawing/2014/main" id="{3E5B14C3-BA94-A140-B911-77C6C350D6FE}"/>
              </a:ext>
            </a:extLst>
          </p:cNvPr>
          <p:cNvSpPr>
            <a:spLocks noGrp="1"/>
          </p:cNvSpPr>
          <p:nvPr/>
        </p:nvSpPr>
        <p:spPr bwMode="gray">
          <a:xfrm>
            <a:off x="4434091" y="3353553"/>
            <a:ext cx="739653"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Bild 2</a:t>
            </a:r>
          </a:p>
        </p:txBody>
      </p:sp>
      <p:sp>
        <p:nvSpPr>
          <p:cNvPr id="30" name="Text 5">
            <a:extLst>
              <a:ext uri="{FF2B5EF4-FFF2-40B4-BE49-F238E27FC236}">
                <a16:creationId xmlns:a16="http://schemas.microsoft.com/office/drawing/2014/main" id="{E07C1AF2-93B6-534E-8CA5-994894C75062}"/>
              </a:ext>
            </a:extLst>
          </p:cNvPr>
          <p:cNvSpPr>
            <a:spLocks noGrp="1"/>
          </p:cNvSpPr>
          <p:nvPr/>
        </p:nvSpPr>
        <p:spPr bwMode="gray">
          <a:xfrm>
            <a:off x="4434091" y="3858050"/>
            <a:ext cx="1166052"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und hier</a:t>
            </a:r>
          </a:p>
        </p:txBody>
      </p:sp>
      <p:sp>
        <p:nvSpPr>
          <p:cNvPr id="31" name="Text 6">
            <a:extLst>
              <a:ext uri="{FF2B5EF4-FFF2-40B4-BE49-F238E27FC236}">
                <a16:creationId xmlns:a16="http://schemas.microsoft.com/office/drawing/2014/main" id="{8C706CCC-41B6-DB4B-919B-8F706D9349BD}"/>
              </a:ext>
            </a:extLst>
          </p:cNvPr>
          <p:cNvSpPr>
            <a:spLocks noGrp="1"/>
          </p:cNvSpPr>
          <p:nvPr/>
        </p:nvSpPr>
        <p:spPr bwMode="gray">
          <a:xfrm>
            <a:off x="4561891" y="4807980"/>
            <a:ext cx="3416400" cy="83558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1000"/>
              </a:spcAft>
              <a:buClr>
                <a:schemeClr val="tx1"/>
              </a:buClr>
              <a:buSzPct val="100000"/>
              <a:buFont typeface="Wingdings" pitchFamily="2" charset="2"/>
              <a:buNone/>
              <a:defRPr sz="14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Der Text, den Sie eingeben, behält den Stil und die Formatierung des Platzhaltertexts.</a:t>
            </a:r>
          </a:p>
          <a:p>
            <a:endParaRPr lang="de-DE" dirty="0">
              <a:latin typeface="Arial" panose="020B0604020202020204" pitchFamily="34" charset="0"/>
            </a:endParaRPr>
          </a:p>
        </p:txBody>
      </p:sp>
      <p:pic>
        <p:nvPicPr>
          <p:cNvPr id="32" name="Bild 3">
            <a:extLst>
              <a:ext uri="{FF2B5EF4-FFF2-40B4-BE49-F238E27FC236}">
                <a16:creationId xmlns:a16="http://schemas.microsoft.com/office/drawing/2014/main" id="{DD11C1CF-4105-DC43-9CC0-345D6B5D7C36}"/>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l="69052" t="46278"/>
          <a:stretch/>
        </p:blipFill>
        <p:spPr bwMode="gray">
          <a:xfrm>
            <a:off x="8375816" y="1476000"/>
            <a:ext cx="3416400" cy="3139200"/>
          </a:xfrm>
          <a:prstGeom prst="rect">
            <a:avLst/>
          </a:prstGeom>
          <a:solidFill>
            <a:schemeClr val="bg1">
              <a:lumMod val="85000"/>
            </a:schemeClr>
          </a:solidFill>
        </p:spPr>
      </p:pic>
      <p:sp>
        <p:nvSpPr>
          <p:cNvPr id="33" name="Dekorelement">
            <a:extLst>
              <a:ext uri="{FF2B5EF4-FFF2-40B4-BE49-F238E27FC236}">
                <a16:creationId xmlns:a16="http://schemas.microsoft.com/office/drawing/2014/main" id="{AC6391E7-EF2B-B342-AA17-6BF11DA60F31}"/>
              </a:ext>
            </a:extLst>
          </p:cNvPr>
          <p:cNvSpPr>
            <a:spLocks noGrp="1"/>
          </p:cNvSpPr>
          <p:nvPr/>
        </p:nvSpPr>
        <p:spPr bwMode="gray">
          <a:xfrm>
            <a:off x="8326789" y="1690816"/>
            <a:ext cx="93600" cy="720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34" name="Text 8">
            <a:extLst>
              <a:ext uri="{FF2B5EF4-FFF2-40B4-BE49-F238E27FC236}">
                <a16:creationId xmlns:a16="http://schemas.microsoft.com/office/drawing/2014/main" id="{69FD5571-355F-1949-9642-DF0EF050030B}"/>
              </a:ext>
            </a:extLst>
          </p:cNvPr>
          <p:cNvSpPr>
            <a:spLocks noGrp="1"/>
          </p:cNvSpPr>
          <p:nvPr/>
        </p:nvSpPr>
        <p:spPr bwMode="gray">
          <a:xfrm>
            <a:off x="8246218" y="3353553"/>
            <a:ext cx="739653"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Bild 3</a:t>
            </a:r>
          </a:p>
        </p:txBody>
      </p:sp>
      <p:sp>
        <p:nvSpPr>
          <p:cNvPr id="35" name="Text 9">
            <a:extLst>
              <a:ext uri="{FF2B5EF4-FFF2-40B4-BE49-F238E27FC236}">
                <a16:creationId xmlns:a16="http://schemas.microsoft.com/office/drawing/2014/main" id="{6E412989-AA34-0446-8335-B989C3C53BB1}"/>
              </a:ext>
            </a:extLst>
          </p:cNvPr>
          <p:cNvSpPr>
            <a:spLocks noGrp="1"/>
          </p:cNvSpPr>
          <p:nvPr/>
        </p:nvSpPr>
        <p:spPr bwMode="gray">
          <a:xfrm>
            <a:off x="8246218" y="3858049"/>
            <a:ext cx="1993202"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sowie hier auch …</a:t>
            </a:r>
          </a:p>
        </p:txBody>
      </p:sp>
      <p:sp>
        <p:nvSpPr>
          <p:cNvPr id="36" name="Text 10">
            <a:extLst>
              <a:ext uri="{FF2B5EF4-FFF2-40B4-BE49-F238E27FC236}">
                <a16:creationId xmlns:a16="http://schemas.microsoft.com/office/drawing/2014/main" id="{F3788908-4CDE-7A46-B853-F4017FF61A55}"/>
              </a:ext>
            </a:extLst>
          </p:cNvPr>
          <p:cNvSpPr>
            <a:spLocks noGrp="1"/>
          </p:cNvSpPr>
          <p:nvPr/>
        </p:nvSpPr>
        <p:spPr bwMode="gray">
          <a:xfrm>
            <a:off x="8374289" y="4807980"/>
            <a:ext cx="3416400" cy="83558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1000"/>
              </a:spcAft>
              <a:buClr>
                <a:schemeClr val="tx1"/>
              </a:buClr>
              <a:buSzPct val="100000"/>
              <a:buFont typeface="Wingdings" pitchFamily="2" charset="2"/>
              <a:buNone/>
              <a:defRPr sz="14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Dieser Text soll demonstrieren, wie</a:t>
            </a:r>
            <a:br>
              <a:rPr lang="de-DE" dirty="0">
                <a:latin typeface="Arial" panose="020B0604020202020204" pitchFamily="34" charset="0"/>
              </a:rPr>
            </a:br>
            <a:r>
              <a:rPr lang="de-DE" dirty="0">
                <a:latin typeface="Arial" panose="020B0604020202020204" pitchFamily="34" charset="0"/>
              </a:rPr>
              <a:t>Ihr eigener Text dargestellt wird, wenn</a:t>
            </a:r>
            <a:br>
              <a:rPr lang="de-DE" dirty="0">
                <a:latin typeface="Arial" panose="020B0604020202020204" pitchFamily="34" charset="0"/>
              </a:rPr>
            </a:br>
            <a:r>
              <a:rPr lang="de-DE" dirty="0">
                <a:latin typeface="Arial" panose="020B0604020202020204" pitchFamily="34" charset="0"/>
              </a:rPr>
              <a:t>Sie den Text ersetzen.</a:t>
            </a:r>
          </a:p>
        </p:txBody>
      </p:sp>
      <p:sp>
        <p:nvSpPr>
          <p:cNvPr id="19" name="Text 1">
            <a:extLst>
              <a:ext uri="{FF2B5EF4-FFF2-40B4-BE49-F238E27FC236}">
                <a16:creationId xmlns:a16="http://schemas.microsoft.com/office/drawing/2014/main" id="{48D74B05-A8D1-034A-BB27-A963FFD251D1}"/>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3199474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4786-BED6-CF4B-B856-A4673104FCE9}"/>
              </a:ext>
            </a:extLst>
          </p:cNvPr>
          <p:cNvSpPr>
            <a:spLocks noGrp="1"/>
          </p:cNvSpPr>
          <p:nvPr>
            <p:ph type="ctrTitle"/>
          </p:nvPr>
        </p:nvSpPr>
        <p:spPr/>
        <p:txBody>
          <a:bodyPr/>
          <a:lstStyle/>
          <a:p>
            <a:r>
              <a:rPr lang="de-DE"/>
              <a:t>Hier Bitte den Titel der Präsentation Einfügen</a:t>
            </a:r>
          </a:p>
        </p:txBody>
      </p:sp>
      <p:sp>
        <p:nvSpPr>
          <p:cNvPr id="3" name="Subtitle 2">
            <a:extLst>
              <a:ext uri="{FF2B5EF4-FFF2-40B4-BE49-F238E27FC236}">
                <a16:creationId xmlns:a16="http://schemas.microsoft.com/office/drawing/2014/main" id="{CB2A77F3-2BB4-4947-B83D-9E573B85C659}"/>
              </a:ext>
            </a:extLst>
          </p:cNvPr>
          <p:cNvSpPr>
            <a:spLocks noGrp="1"/>
          </p:cNvSpPr>
          <p:nvPr>
            <p:ph type="subTitle" idx="1"/>
          </p:nvPr>
        </p:nvSpPr>
        <p:spPr/>
        <p:txBody>
          <a:bodyPr/>
          <a:lstStyle/>
          <a:p>
            <a:r>
              <a:rPr lang="de-DE"/>
              <a:t>Hier Subheadline eingeben</a:t>
            </a:r>
          </a:p>
        </p:txBody>
      </p:sp>
      <p:sp>
        <p:nvSpPr>
          <p:cNvPr id="4" name="Text Placeholder 3">
            <a:extLst>
              <a:ext uri="{FF2B5EF4-FFF2-40B4-BE49-F238E27FC236}">
                <a16:creationId xmlns:a16="http://schemas.microsoft.com/office/drawing/2014/main" id="{4E0C311E-B53E-E449-8500-27E94C0CBEFD}"/>
              </a:ext>
            </a:extLst>
          </p:cNvPr>
          <p:cNvSpPr>
            <a:spLocks noGrp="1"/>
          </p:cNvSpPr>
          <p:nvPr>
            <p:ph type="body" sz="quarter" idx="14"/>
          </p:nvPr>
        </p:nvSpPr>
        <p:spPr/>
        <p:txBody>
          <a:bodyPr/>
          <a:lstStyle/>
          <a:p>
            <a:endParaRPr lang="de-DE"/>
          </a:p>
        </p:txBody>
      </p:sp>
      <p:sp>
        <p:nvSpPr>
          <p:cNvPr id="5" name="Text Placeholder 4">
            <a:extLst>
              <a:ext uri="{FF2B5EF4-FFF2-40B4-BE49-F238E27FC236}">
                <a16:creationId xmlns:a16="http://schemas.microsoft.com/office/drawing/2014/main" id="{9347BA3C-69E6-CE40-9461-19BEA18B0FD4}"/>
              </a:ext>
            </a:extLst>
          </p:cNvPr>
          <p:cNvSpPr>
            <a:spLocks noGrp="1"/>
          </p:cNvSpPr>
          <p:nvPr>
            <p:ph type="body" sz="quarter" idx="15"/>
          </p:nvPr>
        </p:nvSpPr>
        <p:spPr/>
        <p:txBody>
          <a:bodyPr/>
          <a:lstStyle/>
          <a:p>
            <a:r>
              <a:rPr lang="de-DE"/>
              <a:t>Darum, Ort und Autor</a:t>
            </a:r>
          </a:p>
        </p:txBody>
      </p:sp>
      <p:sp>
        <p:nvSpPr>
          <p:cNvPr id="8" name="Text 1">
            <a:extLst>
              <a:ext uri="{FF2B5EF4-FFF2-40B4-BE49-F238E27FC236}">
                <a16:creationId xmlns:a16="http://schemas.microsoft.com/office/drawing/2014/main" id="{95FB51C5-7B15-DB4E-BFA9-804396BC4043}"/>
              </a:ext>
            </a:extLst>
          </p:cNvPr>
          <p:cNvSpPr>
            <a:spLocks noGrp="1"/>
          </p:cNvSpPr>
          <p:nvPr/>
        </p:nvSpPr>
        <p:spPr bwMode="gray">
          <a:xfrm>
            <a:off x="10293507" y="471141"/>
            <a:ext cx="1498443"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TITELFOLIEN</a:t>
            </a:r>
          </a:p>
        </p:txBody>
      </p:sp>
    </p:spTree>
    <p:extLst>
      <p:ext uri="{BB962C8B-B14F-4D97-AF65-F5344CB8AC3E}">
        <p14:creationId xmlns:p14="http://schemas.microsoft.com/office/powerpoint/2010/main" val="56263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7C48C9-5010-6248-BA7A-FC176B434321}"/>
              </a:ext>
            </a:extLst>
          </p:cNvPr>
          <p:cNvSpPr>
            <a:spLocks noGrp="1"/>
          </p:cNvSpPr>
          <p:nvPr>
            <p:ph sz="half" idx="15"/>
          </p:nvPr>
        </p:nvSpPr>
        <p:spPr/>
        <p:txBody>
          <a:bodyPr/>
          <a:lstStyle/>
          <a:p>
            <a:pPr>
              <a:spcAft>
                <a:spcPts val="600"/>
              </a:spcAft>
            </a:pPr>
            <a:r>
              <a:rPr lang="de-DE" sz="1400" err="1"/>
              <a:t>Lorem</a:t>
            </a:r>
            <a:r>
              <a:rPr lang="de-DE" sz="1400"/>
              <a:t> </a:t>
            </a:r>
            <a:r>
              <a:rPr lang="de-DE" sz="1400" err="1"/>
              <a:t>ipsum</a:t>
            </a:r>
            <a:r>
              <a:rPr lang="de-DE" sz="1400"/>
              <a:t> </a:t>
            </a:r>
            <a:r>
              <a:rPr lang="de-DE" sz="1400" err="1"/>
              <a:t>dolor</a:t>
            </a:r>
            <a:r>
              <a:rPr lang="de-DE" sz="1400"/>
              <a:t> </a:t>
            </a:r>
            <a:r>
              <a:rPr lang="de-DE" sz="1400" err="1"/>
              <a:t>sit</a:t>
            </a:r>
            <a:r>
              <a:rPr lang="de-DE" sz="1400"/>
              <a:t> </a:t>
            </a:r>
            <a:r>
              <a:rPr lang="de-DE" sz="1400" err="1"/>
              <a:t>amet</a:t>
            </a:r>
            <a:r>
              <a:rPr lang="de-DE" sz="1400"/>
              <a:t>, </a:t>
            </a:r>
            <a:r>
              <a:rPr lang="de-DE" sz="1400" err="1"/>
              <a:t>consectetuer</a:t>
            </a:r>
            <a:r>
              <a:rPr lang="de-DE" sz="1400"/>
              <a:t> </a:t>
            </a:r>
            <a:r>
              <a:rPr lang="de-DE" sz="1400" err="1"/>
              <a:t>adipiscing</a:t>
            </a:r>
            <a:r>
              <a:rPr lang="de-DE" sz="1400"/>
              <a:t> </a:t>
            </a:r>
            <a:r>
              <a:rPr lang="de-DE" sz="1400" err="1"/>
              <a:t>elit</a:t>
            </a:r>
            <a:r>
              <a:rPr lang="de-DE" sz="1400"/>
              <a:t>. </a:t>
            </a:r>
            <a:r>
              <a:rPr lang="de-DE" sz="1400" err="1"/>
              <a:t>Aenean</a:t>
            </a:r>
            <a:r>
              <a:rPr lang="de-DE" sz="1400"/>
              <a:t> commodo </a:t>
            </a:r>
            <a:r>
              <a:rPr lang="de-DE" sz="1400" err="1"/>
              <a:t>ligula</a:t>
            </a:r>
            <a:r>
              <a:rPr lang="de-DE" sz="1400"/>
              <a:t> </a:t>
            </a:r>
            <a:r>
              <a:rPr lang="de-DE" sz="1400" err="1"/>
              <a:t>eget</a:t>
            </a:r>
            <a:r>
              <a:rPr lang="de-DE" sz="1400"/>
              <a:t> </a:t>
            </a:r>
            <a:r>
              <a:rPr lang="de-DE" sz="1400" err="1"/>
              <a:t>dolor</a:t>
            </a:r>
            <a:r>
              <a:rPr lang="de-DE" sz="1400"/>
              <a:t>. </a:t>
            </a:r>
            <a:r>
              <a:rPr lang="de-DE" sz="1400" err="1"/>
              <a:t>Aenean</a:t>
            </a:r>
            <a:r>
              <a:rPr lang="de-DE" sz="1400"/>
              <a:t> </a:t>
            </a:r>
            <a:r>
              <a:rPr lang="de-DE" sz="1400" err="1"/>
              <a:t>massa</a:t>
            </a:r>
            <a:r>
              <a:rPr lang="de-DE" sz="1400"/>
              <a:t>. Cum </a:t>
            </a:r>
            <a:r>
              <a:rPr lang="de-DE" sz="1400" err="1"/>
              <a:t>sociis</a:t>
            </a:r>
            <a:r>
              <a:rPr lang="de-DE" sz="1400"/>
              <a:t> </a:t>
            </a:r>
            <a:r>
              <a:rPr lang="de-DE" sz="1400" err="1"/>
              <a:t>natoque</a:t>
            </a:r>
            <a:r>
              <a:rPr lang="de-DE" sz="1400"/>
              <a:t> </a:t>
            </a:r>
            <a:r>
              <a:rPr lang="de-DE" sz="1400" err="1"/>
              <a:t>penatibus</a:t>
            </a:r>
            <a:r>
              <a:rPr lang="de-DE" sz="1400"/>
              <a:t> et </a:t>
            </a:r>
            <a:r>
              <a:rPr lang="de-DE" sz="1400" err="1"/>
              <a:t>magnis</a:t>
            </a:r>
            <a:r>
              <a:rPr lang="de-DE" sz="1400"/>
              <a:t> </a:t>
            </a:r>
            <a:r>
              <a:rPr lang="de-DE" sz="1400" err="1"/>
              <a:t>dis</a:t>
            </a:r>
            <a:r>
              <a:rPr lang="de-DE" sz="1400"/>
              <a:t> </a:t>
            </a:r>
            <a:r>
              <a:rPr lang="de-DE" sz="1400" err="1"/>
              <a:t>parturient</a:t>
            </a:r>
            <a:r>
              <a:rPr lang="de-DE" sz="1400"/>
              <a:t> </a:t>
            </a:r>
            <a:r>
              <a:rPr lang="de-DE" sz="1400" err="1"/>
              <a:t>montes</a:t>
            </a:r>
            <a:r>
              <a:rPr lang="de-DE" sz="1400"/>
              <a:t>, </a:t>
            </a:r>
            <a:r>
              <a:rPr lang="de-DE" sz="1400" err="1"/>
              <a:t>nascetur</a:t>
            </a:r>
            <a:r>
              <a:rPr lang="de-DE" sz="1400"/>
              <a:t> </a:t>
            </a:r>
            <a:r>
              <a:rPr lang="de-DE" sz="1400" err="1"/>
              <a:t>ridiculus</a:t>
            </a:r>
            <a:r>
              <a:rPr lang="de-DE" sz="1400"/>
              <a:t> </a:t>
            </a:r>
            <a:r>
              <a:rPr lang="de-DE" sz="1400" err="1"/>
              <a:t>mus</a:t>
            </a:r>
            <a:r>
              <a:rPr lang="de-DE" sz="1400"/>
              <a:t>. </a:t>
            </a:r>
            <a:r>
              <a:rPr lang="de-DE" sz="1400" err="1"/>
              <a:t>Donec</a:t>
            </a:r>
            <a:r>
              <a:rPr lang="de-DE" sz="1400"/>
              <a:t> </a:t>
            </a:r>
            <a:r>
              <a:rPr lang="de-DE" sz="1400" err="1"/>
              <a:t>quam</a:t>
            </a:r>
            <a:r>
              <a:rPr lang="de-DE" sz="1400"/>
              <a:t> </a:t>
            </a:r>
            <a:r>
              <a:rPr lang="de-DE" sz="1400" err="1"/>
              <a:t>felis</a:t>
            </a:r>
            <a:r>
              <a:rPr lang="de-DE" sz="1400"/>
              <a:t>, </a:t>
            </a:r>
            <a:r>
              <a:rPr lang="de-DE" sz="1400" err="1"/>
              <a:t>ultricies</a:t>
            </a:r>
            <a:r>
              <a:rPr lang="de-DE" sz="1400"/>
              <a:t> </a:t>
            </a:r>
            <a:r>
              <a:rPr lang="de-DE" sz="1400" err="1"/>
              <a:t>nec</a:t>
            </a:r>
            <a:r>
              <a:rPr lang="de-DE" sz="1400"/>
              <a:t>, </a:t>
            </a:r>
            <a:r>
              <a:rPr lang="de-DE" sz="1400" err="1"/>
              <a:t>pellentesque</a:t>
            </a:r>
            <a:r>
              <a:rPr lang="de-DE" sz="1400"/>
              <a:t> </a:t>
            </a:r>
            <a:r>
              <a:rPr lang="de-DE" sz="1400" err="1"/>
              <a:t>eu</a:t>
            </a:r>
            <a:r>
              <a:rPr lang="de-DE" sz="1400"/>
              <a:t>, </a:t>
            </a:r>
            <a:r>
              <a:rPr lang="de-DE" sz="1400" err="1"/>
              <a:t>pretium</a:t>
            </a:r>
            <a:r>
              <a:rPr lang="de-DE" sz="1400"/>
              <a:t> </a:t>
            </a:r>
            <a:r>
              <a:rPr lang="de-DE" sz="1400" err="1"/>
              <a:t>quis</a:t>
            </a:r>
            <a:r>
              <a:rPr lang="de-DE" sz="1400"/>
              <a:t>, </a:t>
            </a:r>
            <a:r>
              <a:rPr lang="de-DE" sz="1400" err="1"/>
              <a:t>sem</a:t>
            </a:r>
            <a:r>
              <a:rPr lang="de-DE" sz="1400"/>
              <a:t>. </a:t>
            </a:r>
            <a:r>
              <a:rPr lang="de-DE" sz="1400" err="1"/>
              <a:t>Nulla</a:t>
            </a:r>
            <a:r>
              <a:rPr lang="de-DE" sz="1400"/>
              <a:t> </a:t>
            </a:r>
            <a:r>
              <a:rPr lang="de-DE" sz="1400" err="1"/>
              <a:t>consequat</a:t>
            </a:r>
            <a:r>
              <a:rPr lang="de-DE" sz="1400"/>
              <a:t> </a:t>
            </a:r>
            <a:r>
              <a:rPr lang="de-DE" sz="1400" err="1"/>
              <a:t>massa</a:t>
            </a:r>
            <a:r>
              <a:rPr lang="de-DE" sz="1400"/>
              <a:t> </a:t>
            </a:r>
            <a:r>
              <a:rPr lang="de-DE" sz="1400" err="1"/>
              <a:t>quis</a:t>
            </a:r>
            <a:r>
              <a:rPr lang="de-DE" sz="1400"/>
              <a:t> </a:t>
            </a:r>
            <a:r>
              <a:rPr lang="de-DE" sz="1400" err="1"/>
              <a:t>enim</a:t>
            </a:r>
            <a:r>
              <a:rPr lang="de-DE" sz="1400"/>
              <a:t>. </a:t>
            </a:r>
            <a:r>
              <a:rPr lang="de-DE" sz="1400" err="1"/>
              <a:t>Donec</a:t>
            </a:r>
            <a:r>
              <a:rPr lang="de-DE" sz="1400"/>
              <a:t> </a:t>
            </a:r>
            <a:r>
              <a:rPr lang="de-DE" sz="1400" err="1"/>
              <a:t>pede</a:t>
            </a:r>
            <a:r>
              <a:rPr lang="de-DE" sz="1400"/>
              <a:t> </a:t>
            </a:r>
            <a:r>
              <a:rPr lang="de-DE" sz="1400" err="1"/>
              <a:t>justo</a:t>
            </a:r>
            <a:r>
              <a:rPr lang="de-DE" sz="1400"/>
              <a:t>, </a:t>
            </a:r>
            <a:r>
              <a:rPr lang="de-DE" sz="1400" err="1"/>
              <a:t>fringilla</a:t>
            </a:r>
            <a:r>
              <a:rPr lang="de-DE" sz="1400"/>
              <a:t> </a:t>
            </a:r>
            <a:r>
              <a:rPr lang="de-DE" sz="1400" err="1"/>
              <a:t>vel</a:t>
            </a:r>
            <a:r>
              <a:rPr lang="de-DE" sz="1400"/>
              <a:t>, </a:t>
            </a:r>
            <a:r>
              <a:rPr lang="de-DE" sz="1400" err="1"/>
              <a:t>aliquet</a:t>
            </a:r>
            <a:r>
              <a:rPr lang="de-DE" sz="1400"/>
              <a:t> </a:t>
            </a:r>
            <a:r>
              <a:rPr lang="de-DE" sz="1400" err="1"/>
              <a:t>nec</a:t>
            </a:r>
            <a:r>
              <a:rPr lang="de-DE" sz="1400"/>
              <a:t>, </a:t>
            </a:r>
            <a:r>
              <a:rPr lang="de-DE" sz="1400" err="1"/>
              <a:t>vulputate</a:t>
            </a:r>
            <a:r>
              <a:rPr lang="de-DE" sz="1400"/>
              <a:t> </a:t>
            </a:r>
            <a:r>
              <a:rPr lang="de-DE" sz="1400" err="1"/>
              <a:t>eget</a:t>
            </a:r>
            <a:r>
              <a:rPr lang="de-DE" sz="1400"/>
              <a:t>, </a:t>
            </a:r>
            <a:r>
              <a:rPr lang="de-DE" sz="1400" err="1"/>
              <a:t>arcu</a:t>
            </a:r>
            <a:r>
              <a:rPr lang="de-DE" sz="1400"/>
              <a:t>. </a:t>
            </a:r>
            <a:r>
              <a:rPr lang="de-DE" sz="1400" err="1"/>
              <a:t>Lorem</a:t>
            </a:r>
            <a:r>
              <a:rPr lang="de-DE" sz="1400"/>
              <a:t> </a:t>
            </a:r>
            <a:r>
              <a:rPr lang="de-DE" sz="1400" err="1"/>
              <a:t>ipsum</a:t>
            </a:r>
            <a:r>
              <a:rPr lang="de-DE" sz="1400"/>
              <a:t> </a:t>
            </a:r>
            <a:r>
              <a:rPr lang="de-DE" sz="1400" err="1"/>
              <a:t>dolor</a:t>
            </a:r>
            <a:r>
              <a:rPr lang="de-DE" sz="1400"/>
              <a:t> </a:t>
            </a:r>
            <a:r>
              <a:rPr lang="de-DE" sz="1400" err="1"/>
              <a:t>sit</a:t>
            </a:r>
            <a:r>
              <a:rPr lang="de-DE" sz="1400"/>
              <a:t> </a:t>
            </a:r>
            <a:r>
              <a:rPr lang="de-DE" sz="1400" err="1"/>
              <a:t>amet</a:t>
            </a:r>
            <a:r>
              <a:rPr lang="de-DE" sz="1400"/>
              <a:t>, …</a:t>
            </a:r>
          </a:p>
          <a:p>
            <a:pPr>
              <a:spcAft>
                <a:spcPts val="600"/>
              </a:spcAft>
            </a:pPr>
            <a:r>
              <a:rPr lang="de-DE" sz="1400" err="1"/>
              <a:t>Lorem</a:t>
            </a:r>
            <a:r>
              <a:rPr lang="de-DE" sz="1400"/>
              <a:t> </a:t>
            </a:r>
            <a:r>
              <a:rPr lang="de-DE" sz="1400" err="1"/>
              <a:t>ipsum</a:t>
            </a:r>
            <a:r>
              <a:rPr lang="de-DE" sz="1400"/>
              <a:t> </a:t>
            </a:r>
            <a:r>
              <a:rPr lang="de-DE" sz="1400" err="1"/>
              <a:t>dolor</a:t>
            </a:r>
            <a:r>
              <a:rPr lang="de-DE" sz="1400"/>
              <a:t> </a:t>
            </a:r>
            <a:r>
              <a:rPr lang="de-DE" sz="1400" err="1"/>
              <a:t>sit</a:t>
            </a:r>
            <a:r>
              <a:rPr lang="de-DE" sz="1400"/>
              <a:t> </a:t>
            </a:r>
            <a:r>
              <a:rPr lang="de-DE" sz="1400" err="1"/>
              <a:t>amet</a:t>
            </a:r>
            <a:r>
              <a:rPr lang="de-DE" sz="1400"/>
              <a:t>, </a:t>
            </a:r>
            <a:r>
              <a:rPr lang="de-DE" sz="1400" err="1"/>
              <a:t>consectetuer</a:t>
            </a:r>
            <a:r>
              <a:rPr lang="de-DE" sz="1400"/>
              <a:t> </a:t>
            </a:r>
            <a:r>
              <a:rPr lang="de-DE" sz="1400" err="1"/>
              <a:t>adipiscing</a:t>
            </a:r>
            <a:r>
              <a:rPr lang="de-DE" sz="1400"/>
              <a:t> </a:t>
            </a:r>
            <a:r>
              <a:rPr lang="de-DE" sz="1400" err="1"/>
              <a:t>elit</a:t>
            </a:r>
            <a:r>
              <a:rPr lang="de-DE" sz="1400"/>
              <a:t>.</a:t>
            </a:r>
          </a:p>
          <a:p>
            <a:endParaRPr lang="de-DE" sz="1400"/>
          </a:p>
        </p:txBody>
      </p:sp>
      <p:sp>
        <p:nvSpPr>
          <p:cNvPr id="5" name="Footer Placeholder 4">
            <a:extLst>
              <a:ext uri="{FF2B5EF4-FFF2-40B4-BE49-F238E27FC236}">
                <a16:creationId xmlns:a16="http://schemas.microsoft.com/office/drawing/2014/main" id="{F18498F7-FABA-8742-B086-B12790572C0A}"/>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A7CD94F1-DDB1-9C4E-80A7-7CD92B59F138}"/>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B6BEF3E1-6DA0-9640-ABA6-BEB7360A78CC}"/>
              </a:ext>
            </a:extLst>
          </p:cNvPr>
          <p:cNvSpPr>
            <a:spLocks noGrp="1"/>
          </p:cNvSpPr>
          <p:nvPr>
            <p:ph type="sldNum" sz="quarter" idx="12"/>
          </p:nvPr>
        </p:nvSpPr>
        <p:spPr/>
        <p:txBody>
          <a:bodyPr/>
          <a:lstStyle/>
          <a:p>
            <a:fld id="{02CEFE82-39F2-4F47-8A0C-D5AB3496FA5C}" type="slidenum">
              <a:rPr lang="de-DE" noProof="0" smtClean="0"/>
              <a:t>60</a:t>
            </a:fld>
            <a:endParaRPr lang="de-DE" noProof="0"/>
          </a:p>
        </p:txBody>
      </p:sp>
      <p:sp>
        <p:nvSpPr>
          <p:cNvPr id="2" name="Title 1">
            <a:extLst>
              <a:ext uri="{FF2B5EF4-FFF2-40B4-BE49-F238E27FC236}">
                <a16:creationId xmlns:a16="http://schemas.microsoft.com/office/drawing/2014/main" id="{06033CFD-D360-0049-B309-5547E1465C16}"/>
              </a:ext>
            </a:extLst>
          </p:cNvPr>
          <p:cNvSpPr>
            <a:spLocks noGrp="1"/>
          </p:cNvSpPr>
          <p:nvPr>
            <p:ph type="title"/>
          </p:nvPr>
        </p:nvSpPr>
        <p:spPr>
          <a:xfrm>
            <a:off x="755998" y="468000"/>
            <a:ext cx="11037600" cy="332399"/>
          </a:xfrm>
        </p:spPr>
        <p:txBody>
          <a:bodyPr/>
          <a:lstStyle/>
          <a:p>
            <a:r>
              <a:rPr lang="de-DE"/>
              <a:t>Einsatz von Bildern &amp; Grafiken</a:t>
            </a:r>
          </a:p>
        </p:txBody>
      </p:sp>
      <p:graphicFrame>
        <p:nvGraphicFramePr>
          <p:cNvPr id="15" name="Inhalt 2">
            <a:extLst>
              <a:ext uri="{FF2B5EF4-FFF2-40B4-BE49-F238E27FC236}">
                <a16:creationId xmlns:a16="http://schemas.microsoft.com/office/drawing/2014/main" id="{66383B6E-5592-4C42-A310-1AED20E6FEB0}"/>
              </a:ext>
            </a:extLst>
          </p:cNvPr>
          <p:cNvGraphicFramePr>
            <a:graphicFrameLocks/>
          </p:cNvGraphicFramePr>
          <p:nvPr>
            <p:extLst>
              <p:ext uri="{D42A27DB-BD31-4B8C-83A1-F6EECF244321}">
                <p14:modId xmlns:p14="http://schemas.microsoft.com/office/powerpoint/2010/main" val="2784576649"/>
              </p:ext>
            </p:extLst>
          </p:nvPr>
        </p:nvGraphicFramePr>
        <p:xfrm>
          <a:off x="4564063" y="1511300"/>
          <a:ext cx="7229475" cy="41400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1">
            <a:extLst>
              <a:ext uri="{FF2B5EF4-FFF2-40B4-BE49-F238E27FC236}">
                <a16:creationId xmlns:a16="http://schemas.microsoft.com/office/drawing/2014/main" id="{C7BDCEAA-234D-CB42-A08E-A1744A7AC3CD}"/>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574909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B98DF8-6FB3-4704-BFBD-13CA92B3287B}"/>
              </a:ext>
            </a:extLst>
          </p:cNvPr>
          <p:cNvSpPr>
            <a:spLocks noGrp="1"/>
          </p:cNvSpPr>
          <p:nvPr>
            <p:ph type="title"/>
          </p:nvPr>
        </p:nvSpPr>
        <p:spPr>
          <a:xfrm>
            <a:off x="755998" y="468000"/>
            <a:ext cx="11037600" cy="332399"/>
          </a:xfrm>
        </p:spPr>
        <p:txBody>
          <a:bodyPr>
            <a:noAutofit/>
          </a:bodyPr>
          <a:lstStyle/>
          <a:p>
            <a:r>
              <a:rPr lang="en-US" err="1"/>
              <a:t>Einfache</a:t>
            </a:r>
            <a:r>
              <a:rPr lang="en-US"/>
              <a:t> </a:t>
            </a:r>
            <a:r>
              <a:rPr lang="en-US" err="1"/>
              <a:t>Tabellen</a:t>
            </a:r>
            <a:r>
              <a:rPr lang="en-US"/>
              <a:t> in </a:t>
            </a:r>
            <a:r>
              <a:rPr lang="en-US" err="1"/>
              <a:t>hellem</a:t>
            </a:r>
            <a:r>
              <a:rPr lang="en-US"/>
              <a:t> </a:t>
            </a:r>
            <a:r>
              <a:rPr lang="en-US" err="1"/>
              <a:t>blau</a:t>
            </a:r>
            <a:endParaRPr lang="en-US"/>
          </a:p>
        </p:txBody>
      </p:sp>
      <p:sp>
        <p:nvSpPr>
          <p:cNvPr id="5" name="Datumsplatzhalter 4">
            <a:extLst>
              <a:ext uri="{FF2B5EF4-FFF2-40B4-BE49-F238E27FC236}">
                <a16:creationId xmlns:a16="http://schemas.microsoft.com/office/drawing/2014/main" id="{065709D1-528C-4A9D-9203-904D945CDB13}"/>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4" name="Fußzeilenplatzhalter 3">
            <a:extLst>
              <a:ext uri="{FF2B5EF4-FFF2-40B4-BE49-F238E27FC236}">
                <a16:creationId xmlns:a16="http://schemas.microsoft.com/office/drawing/2014/main" id="{2E14C86C-7DA5-460F-8244-221D1D0D1751}"/>
              </a:ext>
            </a:extLst>
          </p:cNvPr>
          <p:cNvSpPr>
            <a:spLocks noGrp="1"/>
          </p:cNvSpPr>
          <p:nvPr>
            <p:ph type="ftr" sz="quarter" idx="21"/>
          </p:nvPr>
        </p:nvSpPr>
        <p:spPr/>
        <p:txBody>
          <a:bodyPr/>
          <a:lstStyle/>
          <a:p>
            <a:r>
              <a:rPr lang="de-DE" noProof="0"/>
              <a:t>Titel / Autor / Copyright</a:t>
            </a:r>
          </a:p>
        </p:txBody>
      </p:sp>
      <p:sp>
        <p:nvSpPr>
          <p:cNvPr id="6" name="Foliennummernplatzhalter 5">
            <a:extLst>
              <a:ext uri="{FF2B5EF4-FFF2-40B4-BE49-F238E27FC236}">
                <a16:creationId xmlns:a16="http://schemas.microsoft.com/office/drawing/2014/main" id="{7CD249C3-0EEE-4E27-A15F-1C97582B92FA}"/>
              </a:ext>
            </a:extLst>
          </p:cNvPr>
          <p:cNvSpPr>
            <a:spLocks noGrp="1"/>
          </p:cNvSpPr>
          <p:nvPr>
            <p:ph type="sldNum" sz="quarter" idx="22"/>
          </p:nvPr>
        </p:nvSpPr>
        <p:spPr/>
        <p:txBody>
          <a:bodyPr/>
          <a:lstStyle/>
          <a:p>
            <a:fld id="{02CEFE82-39F2-4F47-8A0C-D5AB3496FA5C}" type="slidenum">
              <a:rPr lang="de-DE" noProof="0" smtClean="0"/>
              <a:pPr/>
              <a:t>61</a:t>
            </a:fld>
            <a:endParaRPr lang="de-DE" noProof="0"/>
          </a:p>
        </p:txBody>
      </p:sp>
      <p:sp>
        <p:nvSpPr>
          <p:cNvPr id="13" name="Inhalt">
            <a:extLst>
              <a:ext uri="{FF2B5EF4-FFF2-40B4-BE49-F238E27FC236}">
                <a16:creationId xmlns:a16="http://schemas.microsoft.com/office/drawing/2014/main" id="{4F5BC2B5-7BDD-A245-9E37-8859C4FDE8AB}"/>
              </a:ext>
            </a:extLst>
          </p:cNvPr>
          <p:cNvSpPr>
            <a:spLocks noGrp="1"/>
          </p:cNvSpPr>
          <p:nvPr/>
        </p:nvSpPr>
        <p:spPr bwMode="gray">
          <a:xfrm>
            <a:off x="771756" y="1840240"/>
            <a:ext cx="5319365" cy="2316065"/>
          </a:xfrm>
          <a:prstGeom prst="rect">
            <a:avLst/>
          </a:prstGeom>
          <a:noFill/>
          <a:ln>
            <a:noFill/>
          </a:ln>
        </p:spPr>
        <p:txBody>
          <a:bodyPr vert="horz" wrap="square" lIns="0" tIns="72000" rIns="108000" bIns="36000" rtlCol="0">
            <a:sp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400" dirty="0">
                <a:latin typeface="Arial" panose="020B0604020202020204" pitchFamily="34" charset="0"/>
              </a:rPr>
              <a:t>Dies ist ein Platzhaltertext. Der Text, den Sie eingeben, behält den Stil und die Formatierung des Platzhaltertexts.</a:t>
            </a:r>
          </a:p>
          <a:p>
            <a:r>
              <a:rPr lang="de-DE" sz="1400" dirty="0">
                <a:latin typeface="Arial" panose="020B0604020202020204" pitchFamily="34" charset="0"/>
              </a:rPr>
              <a:t>Dieser Text soll demonstrieren, wie Ihr eigener Text dargestellt.</a:t>
            </a:r>
          </a:p>
          <a:p>
            <a:r>
              <a:rPr lang="de-DE" sz="1400" dirty="0">
                <a:latin typeface="Arial" panose="020B0604020202020204" pitchFamily="34" charset="0"/>
              </a:rPr>
              <a:t>Dieser Text soll demonstrieren, wie Ihr eigener Text dargestellt </a:t>
            </a:r>
            <a:br>
              <a:rPr lang="de-DE" sz="1400" dirty="0">
                <a:latin typeface="Arial" panose="020B0604020202020204" pitchFamily="34" charset="0"/>
              </a:rPr>
            </a:br>
            <a:r>
              <a:rPr lang="de-DE" sz="1400" dirty="0">
                <a:latin typeface="Arial" panose="020B0604020202020204" pitchFamily="34" charset="0"/>
              </a:rPr>
              <a:t>wird, wenn Sie den Text ersetzen. Dies ist ein Platzhaltertext. </a:t>
            </a:r>
          </a:p>
          <a:p>
            <a:r>
              <a:rPr lang="de-DE" sz="1400" dirty="0">
                <a:latin typeface="Arial" panose="020B0604020202020204" pitchFamily="34" charset="0"/>
              </a:rPr>
              <a:t>Der Text, den Sie eingeben, behält den Stil und die Formatierung des Platzhaltertexts.</a:t>
            </a:r>
            <a:endParaRPr lang="de-DE" dirty="0">
              <a:latin typeface="Arial" panose="020B0604020202020204" pitchFamily="34" charset="0"/>
            </a:endParaRPr>
          </a:p>
        </p:txBody>
      </p:sp>
      <p:sp>
        <p:nvSpPr>
          <p:cNvPr id="15" name="Inhalt">
            <a:extLst>
              <a:ext uri="{FF2B5EF4-FFF2-40B4-BE49-F238E27FC236}">
                <a16:creationId xmlns:a16="http://schemas.microsoft.com/office/drawing/2014/main" id="{054D4810-0684-F44B-A1BF-93C22D091FBA}"/>
              </a:ext>
            </a:extLst>
          </p:cNvPr>
          <p:cNvSpPr>
            <a:spLocks noGrp="1"/>
          </p:cNvSpPr>
          <p:nvPr/>
        </p:nvSpPr>
        <p:spPr bwMode="gray">
          <a:xfrm>
            <a:off x="755998" y="1478879"/>
            <a:ext cx="5319365" cy="360000"/>
          </a:xfrm>
          <a:prstGeom prst="rect">
            <a:avLst/>
          </a:prstGeom>
          <a:solidFill>
            <a:schemeClr val="tx2">
              <a:lumMod val="60000"/>
              <a:lumOff val="40000"/>
            </a:schemeClr>
          </a:solidFill>
          <a:ln>
            <a:solidFill>
              <a:schemeClr val="tx2">
                <a:lumMod val="60000"/>
                <a:lumOff val="40000"/>
              </a:schemeClr>
            </a:solidFill>
          </a:ln>
        </p:spPr>
        <p:txBody>
          <a:bodyPr vert="horz" wrap="square" lIns="108000" tIns="0" rIns="108000" bIns="0" rtlCol="0" anchor="ctr">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a:solidFill>
                  <a:schemeClr val="bg1"/>
                </a:solidFill>
                <a:latin typeface="Arial" panose="020B0604020202020204" pitchFamily="34" charset="0"/>
              </a:rPr>
              <a:t>Überschrift für eine kleine Box</a:t>
            </a:r>
            <a:endParaRPr lang="de-DE" sz="2000">
              <a:solidFill>
                <a:schemeClr val="bg1"/>
              </a:solidFill>
              <a:latin typeface="Arial" panose="020B0604020202020204" pitchFamily="34" charset="0"/>
            </a:endParaRPr>
          </a:p>
        </p:txBody>
      </p:sp>
      <p:sp>
        <p:nvSpPr>
          <p:cNvPr id="16" name="Inhalt">
            <a:extLst>
              <a:ext uri="{FF2B5EF4-FFF2-40B4-BE49-F238E27FC236}">
                <a16:creationId xmlns:a16="http://schemas.microsoft.com/office/drawing/2014/main" id="{1EAB14E3-63DC-5C44-B23F-4922C32176AC}"/>
              </a:ext>
            </a:extLst>
          </p:cNvPr>
          <p:cNvSpPr>
            <a:spLocks noGrp="1"/>
          </p:cNvSpPr>
          <p:nvPr/>
        </p:nvSpPr>
        <p:spPr bwMode="gray">
          <a:xfrm>
            <a:off x="6472238" y="1840240"/>
            <a:ext cx="5319712" cy="2316065"/>
          </a:xfrm>
          <a:prstGeom prst="rect">
            <a:avLst/>
          </a:prstGeom>
          <a:noFill/>
          <a:ln>
            <a:noFill/>
          </a:ln>
        </p:spPr>
        <p:txBody>
          <a:bodyPr vert="horz" wrap="square" lIns="0" tIns="72000" rIns="108000" bIns="36000" rtlCol="0">
            <a:sp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400" dirty="0">
                <a:latin typeface="Arial" panose="020B0604020202020204" pitchFamily="34" charset="0"/>
              </a:rPr>
              <a:t>Dies ist ein Platzhaltertext. Der Text, den Sie eingeben, behält den Stil und die Formatierung des Platzhaltertexts.</a:t>
            </a:r>
          </a:p>
          <a:p>
            <a:r>
              <a:rPr lang="de-DE" sz="1400" dirty="0">
                <a:latin typeface="Arial" panose="020B0604020202020204" pitchFamily="34" charset="0"/>
              </a:rPr>
              <a:t>Dieser Text soll demonstrieren, wie Ihr eigener Text dargestellt.</a:t>
            </a:r>
          </a:p>
          <a:p>
            <a:r>
              <a:rPr lang="de-DE" sz="1400" dirty="0">
                <a:latin typeface="Arial" panose="020B0604020202020204" pitchFamily="34" charset="0"/>
              </a:rPr>
              <a:t>Dieser Text soll demonstrieren, wie Ihr eigener Text dargestellt </a:t>
            </a:r>
            <a:br>
              <a:rPr lang="de-DE" sz="1400" dirty="0">
                <a:latin typeface="Arial" panose="020B0604020202020204" pitchFamily="34" charset="0"/>
              </a:rPr>
            </a:br>
            <a:r>
              <a:rPr lang="de-DE" sz="1400" dirty="0">
                <a:latin typeface="Arial" panose="020B0604020202020204" pitchFamily="34" charset="0"/>
              </a:rPr>
              <a:t>wird, wenn Sie den Text ersetzen. Dies ist ein Platzhaltertext. </a:t>
            </a:r>
          </a:p>
          <a:p>
            <a:r>
              <a:rPr lang="de-DE" sz="1400" dirty="0">
                <a:latin typeface="Arial" panose="020B0604020202020204" pitchFamily="34" charset="0"/>
              </a:rPr>
              <a:t>Der Text, den Sie eingeben, behält den Stil und die Formatierung des Platzhaltertexts.</a:t>
            </a:r>
            <a:endParaRPr lang="de-DE" dirty="0">
              <a:latin typeface="Arial" panose="020B0604020202020204" pitchFamily="34" charset="0"/>
            </a:endParaRPr>
          </a:p>
        </p:txBody>
      </p:sp>
      <p:sp>
        <p:nvSpPr>
          <p:cNvPr id="18" name="Inhalt">
            <a:extLst>
              <a:ext uri="{FF2B5EF4-FFF2-40B4-BE49-F238E27FC236}">
                <a16:creationId xmlns:a16="http://schemas.microsoft.com/office/drawing/2014/main" id="{25FFDB99-D1CC-D447-A0EE-A3933388EC16}"/>
              </a:ext>
            </a:extLst>
          </p:cNvPr>
          <p:cNvSpPr>
            <a:spLocks noGrp="1"/>
          </p:cNvSpPr>
          <p:nvPr/>
        </p:nvSpPr>
        <p:spPr bwMode="gray">
          <a:xfrm>
            <a:off x="752475" y="4286872"/>
            <a:ext cx="11037600" cy="1356691"/>
          </a:xfrm>
          <a:prstGeom prst="rect">
            <a:avLst/>
          </a:prstGeom>
          <a:noFill/>
          <a:ln>
            <a:solidFill>
              <a:schemeClr val="tx2">
                <a:lumMod val="60000"/>
                <a:lumOff val="40000"/>
              </a:schemeClr>
            </a:solidFill>
          </a:ln>
        </p:spPr>
        <p:txBody>
          <a:bodyPr vert="horz" lIns="972000" tIns="108000" rIns="108000" bIns="108000" rtlCol="0">
            <a:sp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400" dirty="0" err="1">
                <a:latin typeface="Arial" panose="020B0604020202020204" pitchFamily="34" charset="0"/>
              </a:rPr>
              <a:t>Lorem</a:t>
            </a:r>
            <a:r>
              <a:rPr lang="de-DE" sz="1400" dirty="0">
                <a:latin typeface="Arial" panose="020B0604020202020204" pitchFamily="34" charset="0"/>
              </a:rPr>
              <a:t> </a:t>
            </a:r>
            <a:r>
              <a:rPr lang="de-DE" sz="1400" dirty="0" err="1">
                <a:latin typeface="Arial" panose="020B0604020202020204" pitchFamily="34" charset="0"/>
              </a:rPr>
              <a:t>ipsum</a:t>
            </a:r>
            <a:r>
              <a:rPr lang="de-DE" sz="1400" dirty="0">
                <a:latin typeface="Arial" panose="020B0604020202020204" pitchFamily="34" charset="0"/>
              </a:rPr>
              <a:t> </a:t>
            </a:r>
            <a:r>
              <a:rPr lang="de-DE" sz="1400" dirty="0" err="1">
                <a:latin typeface="Arial" panose="020B0604020202020204" pitchFamily="34" charset="0"/>
              </a:rPr>
              <a:t>dolor</a:t>
            </a:r>
            <a:r>
              <a:rPr lang="de-DE" sz="1400" dirty="0">
                <a:latin typeface="Arial" panose="020B0604020202020204" pitchFamily="34" charset="0"/>
              </a:rPr>
              <a:t> </a:t>
            </a:r>
            <a:r>
              <a:rPr lang="de-DE" sz="1400" dirty="0" err="1">
                <a:latin typeface="Arial" panose="020B0604020202020204" pitchFamily="34" charset="0"/>
              </a:rPr>
              <a:t>sit</a:t>
            </a:r>
            <a:r>
              <a:rPr lang="de-DE" sz="1400" dirty="0">
                <a:latin typeface="Arial" panose="020B0604020202020204" pitchFamily="34" charset="0"/>
              </a:rPr>
              <a:t> </a:t>
            </a:r>
            <a:r>
              <a:rPr lang="de-DE" sz="1400" dirty="0" err="1">
                <a:latin typeface="Arial" panose="020B0604020202020204" pitchFamily="34" charset="0"/>
              </a:rPr>
              <a:t>amet</a:t>
            </a:r>
            <a:r>
              <a:rPr lang="de-DE" sz="1400" dirty="0">
                <a:latin typeface="Arial" panose="020B0604020202020204" pitchFamily="34" charset="0"/>
              </a:rPr>
              <a:t>, </a:t>
            </a:r>
            <a:r>
              <a:rPr lang="de-DE" sz="1400" dirty="0" err="1">
                <a:latin typeface="Arial" panose="020B0604020202020204" pitchFamily="34" charset="0"/>
              </a:rPr>
              <a:t>consetetur</a:t>
            </a:r>
            <a:r>
              <a:rPr lang="de-DE" sz="1400" dirty="0">
                <a:latin typeface="Arial" panose="020B0604020202020204" pitchFamily="34" charset="0"/>
              </a:rPr>
              <a:t> </a:t>
            </a:r>
            <a:r>
              <a:rPr lang="de-DE" sz="1400" dirty="0" err="1">
                <a:latin typeface="Arial" panose="020B0604020202020204" pitchFamily="34" charset="0"/>
              </a:rPr>
              <a:t>sadipscing</a:t>
            </a:r>
            <a:r>
              <a:rPr lang="de-DE" sz="1400" dirty="0">
                <a:latin typeface="Arial" panose="020B0604020202020204" pitchFamily="34" charset="0"/>
              </a:rPr>
              <a:t> </a:t>
            </a:r>
            <a:r>
              <a:rPr lang="de-DE" sz="1400" dirty="0" err="1">
                <a:latin typeface="Arial" panose="020B0604020202020204" pitchFamily="34" charset="0"/>
              </a:rPr>
              <a:t>elitr</a:t>
            </a:r>
            <a:r>
              <a:rPr lang="de-DE" sz="1400" dirty="0">
                <a:latin typeface="Arial" panose="020B0604020202020204" pitchFamily="34" charset="0"/>
              </a:rPr>
              <a:t>, </a:t>
            </a:r>
            <a:r>
              <a:rPr lang="de-DE" sz="1400" dirty="0" err="1">
                <a:latin typeface="Arial" panose="020B0604020202020204" pitchFamily="34" charset="0"/>
              </a:rPr>
              <a:t>sed</a:t>
            </a:r>
            <a:r>
              <a:rPr lang="de-DE" sz="1400" dirty="0">
                <a:latin typeface="Arial" panose="020B0604020202020204" pitchFamily="34" charset="0"/>
              </a:rPr>
              <a:t> </a:t>
            </a:r>
            <a:r>
              <a:rPr lang="de-DE" sz="1400" dirty="0" err="1">
                <a:latin typeface="Arial" panose="020B0604020202020204" pitchFamily="34" charset="0"/>
              </a:rPr>
              <a:t>diam</a:t>
            </a:r>
            <a:r>
              <a:rPr lang="de-DE" sz="1400" dirty="0">
                <a:latin typeface="Arial" panose="020B0604020202020204" pitchFamily="34" charset="0"/>
              </a:rPr>
              <a:t> </a:t>
            </a:r>
            <a:r>
              <a:rPr lang="de-DE" sz="1400" dirty="0" err="1">
                <a:latin typeface="Arial" panose="020B0604020202020204" pitchFamily="34" charset="0"/>
              </a:rPr>
              <a:t>nonumy</a:t>
            </a:r>
            <a:r>
              <a:rPr lang="de-DE" sz="1400" dirty="0">
                <a:latin typeface="Arial" panose="020B0604020202020204" pitchFamily="34" charset="0"/>
              </a:rPr>
              <a:t> </a:t>
            </a:r>
            <a:r>
              <a:rPr lang="de-DE" sz="1400" dirty="0" err="1">
                <a:latin typeface="Arial" panose="020B0604020202020204" pitchFamily="34" charset="0"/>
              </a:rPr>
              <a:t>eirmod</a:t>
            </a:r>
            <a:r>
              <a:rPr lang="de-DE" sz="1400" dirty="0">
                <a:latin typeface="Arial" panose="020B0604020202020204" pitchFamily="34" charset="0"/>
              </a:rPr>
              <a:t> </a:t>
            </a:r>
            <a:r>
              <a:rPr lang="de-DE" sz="1400" dirty="0" err="1">
                <a:latin typeface="Arial" panose="020B0604020202020204" pitchFamily="34" charset="0"/>
              </a:rPr>
              <a:t>tempor</a:t>
            </a:r>
            <a:r>
              <a:rPr lang="de-DE" sz="1400" dirty="0">
                <a:latin typeface="Arial" panose="020B0604020202020204" pitchFamily="34" charset="0"/>
              </a:rPr>
              <a:t> </a:t>
            </a:r>
            <a:r>
              <a:rPr lang="de-DE" sz="1400" dirty="0" err="1">
                <a:latin typeface="Arial" panose="020B0604020202020204" pitchFamily="34" charset="0"/>
              </a:rPr>
              <a:t>invidunt</a:t>
            </a:r>
            <a:r>
              <a:rPr lang="de-DE" sz="1400" dirty="0">
                <a:latin typeface="Arial" panose="020B0604020202020204" pitchFamily="34" charset="0"/>
              </a:rPr>
              <a:t> </a:t>
            </a:r>
            <a:r>
              <a:rPr lang="de-DE" sz="1400" dirty="0" err="1">
                <a:latin typeface="Arial" panose="020B0604020202020204" pitchFamily="34" charset="0"/>
              </a:rPr>
              <a:t>ut</a:t>
            </a:r>
            <a:r>
              <a:rPr lang="de-DE" sz="1400" dirty="0">
                <a:latin typeface="Arial" panose="020B0604020202020204" pitchFamily="34" charset="0"/>
              </a:rPr>
              <a:t> </a:t>
            </a:r>
            <a:r>
              <a:rPr lang="de-DE" sz="1400" dirty="0" err="1">
                <a:latin typeface="Arial" panose="020B0604020202020204" pitchFamily="34" charset="0"/>
              </a:rPr>
              <a:t>labore</a:t>
            </a:r>
            <a:r>
              <a:rPr lang="de-DE" sz="1400" dirty="0">
                <a:latin typeface="Arial" panose="020B0604020202020204" pitchFamily="34" charset="0"/>
              </a:rPr>
              <a:t> et </a:t>
            </a:r>
            <a:r>
              <a:rPr lang="de-DE" sz="1400" dirty="0" err="1">
                <a:latin typeface="Arial" panose="020B0604020202020204" pitchFamily="34" charset="0"/>
              </a:rPr>
              <a:t>dolore</a:t>
            </a:r>
            <a:r>
              <a:rPr lang="de-DE" sz="1400" dirty="0">
                <a:latin typeface="Arial" panose="020B0604020202020204" pitchFamily="34" charset="0"/>
              </a:rPr>
              <a:t> magna </a:t>
            </a:r>
            <a:r>
              <a:rPr lang="de-DE" sz="1400" dirty="0" err="1">
                <a:latin typeface="Arial" panose="020B0604020202020204" pitchFamily="34" charset="0"/>
              </a:rPr>
              <a:t>aliquyam</a:t>
            </a:r>
            <a:r>
              <a:rPr lang="de-DE" sz="1400" dirty="0">
                <a:latin typeface="Arial" panose="020B0604020202020204" pitchFamily="34" charset="0"/>
              </a:rPr>
              <a:t> </a:t>
            </a:r>
            <a:r>
              <a:rPr lang="de-DE" sz="1400" dirty="0" err="1">
                <a:latin typeface="Arial" panose="020B0604020202020204" pitchFamily="34" charset="0"/>
              </a:rPr>
              <a:t>erat</a:t>
            </a:r>
            <a:r>
              <a:rPr lang="de-DE" sz="1400" dirty="0">
                <a:latin typeface="Arial" panose="020B0604020202020204" pitchFamily="34" charset="0"/>
              </a:rPr>
              <a:t>, </a:t>
            </a:r>
            <a:r>
              <a:rPr lang="de-DE" sz="1400" dirty="0" err="1">
                <a:latin typeface="Arial" panose="020B0604020202020204" pitchFamily="34" charset="0"/>
              </a:rPr>
              <a:t>sed</a:t>
            </a:r>
            <a:r>
              <a:rPr lang="de-DE" sz="1400" dirty="0">
                <a:latin typeface="Arial" panose="020B0604020202020204" pitchFamily="34" charset="0"/>
              </a:rPr>
              <a:t> </a:t>
            </a:r>
            <a:r>
              <a:rPr lang="de-DE" sz="1400" dirty="0" err="1">
                <a:latin typeface="Arial" panose="020B0604020202020204" pitchFamily="34" charset="0"/>
              </a:rPr>
              <a:t>diam</a:t>
            </a:r>
            <a:r>
              <a:rPr lang="de-DE" sz="1400" dirty="0">
                <a:latin typeface="Arial" panose="020B0604020202020204" pitchFamily="34" charset="0"/>
              </a:rPr>
              <a:t> </a:t>
            </a:r>
            <a:r>
              <a:rPr lang="de-DE" sz="1400" dirty="0" err="1">
                <a:latin typeface="Arial" panose="020B0604020202020204" pitchFamily="34" charset="0"/>
              </a:rPr>
              <a:t>voluptua</a:t>
            </a:r>
            <a:r>
              <a:rPr lang="de-DE" sz="1400" dirty="0">
                <a:latin typeface="Arial" panose="020B0604020202020204" pitchFamily="34" charset="0"/>
              </a:rPr>
              <a:t>. </a:t>
            </a:r>
          </a:p>
          <a:p>
            <a:pPr marL="0" indent="0">
              <a:buNone/>
            </a:pPr>
            <a:r>
              <a:rPr lang="de-DE" sz="1400" dirty="0">
                <a:latin typeface="Arial" panose="020B0604020202020204" pitchFamily="34" charset="0"/>
              </a:rPr>
              <a:t>At </a:t>
            </a:r>
            <a:r>
              <a:rPr lang="de-DE" sz="1400" dirty="0" err="1">
                <a:latin typeface="Arial" panose="020B0604020202020204" pitchFamily="34" charset="0"/>
              </a:rPr>
              <a:t>vero</a:t>
            </a:r>
            <a:r>
              <a:rPr lang="de-DE" sz="1400" dirty="0">
                <a:latin typeface="Arial" panose="020B0604020202020204" pitchFamily="34" charset="0"/>
              </a:rPr>
              <a:t> </a:t>
            </a:r>
            <a:r>
              <a:rPr lang="de-DE" sz="1400" dirty="0" err="1">
                <a:latin typeface="Arial" panose="020B0604020202020204" pitchFamily="34" charset="0"/>
              </a:rPr>
              <a:t>eos</a:t>
            </a:r>
            <a:r>
              <a:rPr lang="de-DE" sz="1400" dirty="0">
                <a:latin typeface="Arial" panose="020B0604020202020204" pitchFamily="34" charset="0"/>
              </a:rPr>
              <a:t> et </a:t>
            </a:r>
            <a:r>
              <a:rPr lang="de-DE" sz="1400" dirty="0" err="1">
                <a:latin typeface="Arial" panose="020B0604020202020204" pitchFamily="34" charset="0"/>
              </a:rPr>
              <a:t>accusam</a:t>
            </a:r>
            <a:r>
              <a:rPr lang="de-DE" sz="1400" dirty="0">
                <a:latin typeface="Arial" panose="020B0604020202020204" pitchFamily="34" charset="0"/>
              </a:rPr>
              <a:t> et </a:t>
            </a:r>
            <a:r>
              <a:rPr lang="de-DE" sz="1400" dirty="0" err="1">
                <a:latin typeface="Arial" panose="020B0604020202020204" pitchFamily="34" charset="0"/>
              </a:rPr>
              <a:t>justo</a:t>
            </a:r>
            <a:r>
              <a:rPr lang="de-DE" sz="1400" dirty="0">
                <a:latin typeface="Arial" panose="020B0604020202020204" pitchFamily="34" charset="0"/>
              </a:rPr>
              <a:t> </a:t>
            </a:r>
            <a:r>
              <a:rPr lang="de-DE" sz="1400" dirty="0" err="1">
                <a:latin typeface="Arial" panose="020B0604020202020204" pitchFamily="34" charset="0"/>
              </a:rPr>
              <a:t>duo</a:t>
            </a:r>
            <a:r>
              <a:rPr lang="de-DE" sz="1400" dirty="0">
                <a:latin typeface="Arial" panose="020B0604020202020204" pitchFamily="34" charset="0"/>
              </a:rPr>
              <a:t> </a:t>
            </a:r>
            <a:r>
              <a:rPr lang="de-DE" sz="1400" dirty="0" err="1">
                <a:latin typeface="Arial" panose="020B0604020202020204" pitchFamily="34" charset="0"/>
              </a:rPr>
              <a:t>dolores</a:t>
            </a:r>
            <a:r>
              <a:rPr lang="de-DE" sz="1400" dirty="0">
                <a:latin typeface="Arial" panose="020B0604020202020204" pitchFamily="34" charset="0"/>
              </a:rPr>
              <a:t> et </a:t>
            </a:r>
            <a:r>
              <a:rPr lang="de-DE" sz="1400" dirty="0" err="1">
                <a:latin typeface="Arial" panose="020B0604020202020204" pitchFamily="34" charset="0"/>
              </a:rPr>
              <a:t>ea</a:t>
            </a:r>
            <a:r>
              <a:rPr lang="de-DE" sz="1400" dirty="0">
                <a:latin typeface="Arial" panose="020B0604020202020204" pitchFamily="34" charset="0"/>
              </a:rPr>
              <a:t> </a:t>
            </a:r>
            <a:r>
              <a:rPr lang="de-DE" sz="1400" dirty="0" err="1">
                <a:latin typeface="Arial" panose="020B0604020202020204" pitchFamily="34" charset="0"/>
              </a:rPr>
              <a:t>rebum</a:t>
            </a:r>
            <a:r>
              <a:rPr lang="de-DE" sz="1400" dirty="0">
                <a:latin typeface="Arial" panose="020B0604020202020204" pitchFamily="34" charset="0"/>
              </a:rPr>
              <a:t>. Stet </a:t>
            </a:r>
            <a:r>
              <a:rPr lang="de-DE" sz="1400" dirty="0" err="1">
                <a:latin typeface="Arial" panose="020B0604020202020204" pitchFamily="34" charset="0"/>
              </a:rPr>
              <a:t>clita</a:t>
            </a:r>
            <a:r>
              <a:rPr lang="de-DE" sz="1400" dirty="0">
                <a:latin typeface="Arial" panose="020B0604020202020204" pitchFamily="34" charset="0"/>
              </a:rPr>
              <a:t> </a:t>
            </a:r>
            <a:r>
              <a:rPr lang="de-DE" sz="1400" dirty="0" err="1">
                <a:latin typeface="Arial" panose="020B0604020202020204" pitchFamily="34" charset="0"/>
              </a:rPr>
              <a:t>kasd</a:t>
            </a:r>
            <a:r>
              <a:rPr lang="de-DE" sz="1400" dirty="0">
                <a:latin typeface="Arial" panose="020B0604020202020204" pitchFamily="34" charset="0"/>
              </a:rPr>
              <a:t> </a:t>
            </a:r>
            <a:r>
              <a:rPr lang="de-DE" sz="1400" dirty="0" err="1">
                <a:latin typeface="Arial" panose="020B0604020202020204" pitchFamily="34" charset="0"/>
              </a:rPr>
              <a:t>gubergren</a:t>
            </a:r>
            <a:r>
              <a:rPr lang="de-DE" sz="1400" dirty="0">
                <a:latin typeface="Arial" panose="020B0604020202020204" pitchFamily="34" charset="0"/>
              </a:rPr>
              <a:t>, </a:t>
            </a:r>
            <a:r>
              <a:rPr lang="de-DE" sz="1400" dirty="0" err="1">
                <a:latin typeface="Arial" panose="020B0604020202020204" pitchFamily="34" charset="0"/>
              </a:rPr>
              <a:t>no</a:t>
            </a:r>
            <a:r>
              <a:rPr lang="de-DE" sz="1400" dirty="0">
                <a:latin typeface="Arial" panose="020B0604020202020204" pitchFamily="34" charset="0"/>
              </a:rPr>
              <a:t> </a:t>
            </a:r>
            <a:r>
              <a:rPr lang="de-DE" sz="1400" dirty="0" err="1">
                <a:latin typeface="Arial" panose="020B0604020202020204" pitchFamily="34" charset="0"/>
              </a:rPr>
              <a:t>sea</a:t>
            </a:r>
            <a:r>
              <a:rPr lang="de-DE" sz="1400" dirty="0">
                <a:latin typeface="Arial" panose="020B0604020202020204" pitchFamily="34" charset="0"/>
              </a:rPr>
              <a:t> </a:t>
            </a:r>
            <a:r>
              <a:rPr lang="de-DE" sz="1400" dirty="0" err="1">
                <a:latin typeface="Arial" panose="020B0604020202020204" pitchFamily="34" charset="0"/>
              </a:rPr>
              <a:t>takimata</a:t>
            </a:r>
            <a:r>
              <a:rPr lang="de-DE" sz="1400" dirty="0">
                <a:latin typeface="Arial" panose="020B0604020202020204" pitchFamily="34" charset="0"/>
              </a:rPr>
              <a:t> sanctus </a:t>
            </a:r>
            <a:r>
              <a:rPr lang="de-DE" sz="1400" dirty="0" err="1">
                <a:latin typeface="Arial" panose="020B0604020202020204" pitchFamily="34" charset="0"/>
              </a:rPr>
              <a:t>est</a:t>
            </a:r>
            <a:r>
              <a:rPr lang="de-DE" sz="1400" dirty="0">
                <a:latin typeface="Arial" panose="020B0604020202020204" pitchFamily="34" charset="0"/>
              </a:rPr>
              <a:t> </a:t>
            </a:r>
            <a:r>
              <a:rPr lang="de-DE" sz="1400" dirty="0" err="1">
                <a:latin typeface="Arial" panose="020B0604020202020204" pitchFamily="34" charset="0"/>
              </a:rPr>
              <a:t>Lorem</a:t>
            </a:r>
            <a:r>
              <a:rPr lang="de-DE" sz="1400" dirty="0">
                <a:latin typeface="Arial" panose="020B0604020202020204" pitchFamily="34" charset="0"/>
              </a:rPr>
              <a:t> </a:t>
            </a:r>
            <a:r>
              <a:rPr lang="de-DE" sz="1400" dirty="0" err="1">
                <a:latin typeface="Arial" panose="020B0604020202020204" pitchFamily="34" charset="0"/>
              </a:rPr>
              <a:t>ipsum</a:t>
            </a:r>
            <a:r>
              <a:rPr lang="de-DE" sz="1400" dirty="0">
                <a:latin typeface="Arial" panose="020B0604020202020204" pitchFamily="34" charset="0"/>
              </a:rPr>
              <a:t> </a:t>
            </a:r>
            <a:r>
              <a:rPr lang="de-DE" sz="1400" dirty="0" err="1">
                <a:latin typeface="Arial" panose="020B0604020202020204" pitchFamily="34" charset="0"/>
              </a:rPr>
              <a:t>dolor</a:t>
            </a:r>
            <a:r>
              <a:rPr lang="de-DE" sz="1400" dirty="0">
                <a:latin typeface="Arial" panose="020B0604020202020204" pitchFamily="34" charset="0"/>
              </a:rPr>
              <a:t> </a:t>
            </a:r>
            <a:r>
              <a:rPr lang="de-DE" sz="1400" dirty="0" err="1">
                <a:latin typeface="Arial" panose="020B0604020202020204" pitchFamily="34" charset="0"/>
              </a:rPr>
              <a:t>sit</a:t>
            </a:r>
            <a:r>
              <a:rPr lang="de-DE" sz="1400" dirty="0">
                <a:latin typeface="Arial" panose="020B0604020202020204" pitchFamily="34" charset="0"/>
              </a:rPr>
              <a:t> </a:t>
            </a:r>
            <a:r>
              <a:rPr lang="de-DE" sz="1400" dirty="0" err="1">
                <a:latin typeface="Arial" panose="020B0604020202020204" pitchFamily="34" charset="0"/>
              </a:rPr>
              <a:t>amet</a:t>
            </a:r>
            <a:r>
              <a:rPr lang="de-DE" sz="1400" dirty="0">
                <a:latin typeface="Arial" panose="020B0604020202020204" pitchFamily="34" charset="0"/>
              </a:rPr>
              <a:t>.</a:t>
            </a:r>
          </a:p>
        </p:txBody>
      </p:sp>
      <p:sp>
        <p:nvSpPr>
          <p:cNvPr id="20" name="Icon 2">
            <a:extLst>
              <a:ext uri="{FF2B5EF4-FFF2-40B4-BE49-F238E27FC236}">
                <a16:creationId xmlns:a16="http://schemas.microsoft.com/office/drawing/2014/main" id="{93EDFDBD-7830-D148-83E9-838CE6185AC6}"/>
              </a:ext>
            </a:extLst>
          </p:cNvPr>
          <p:cNvSpPr>
            <a:spLocks noChangeAspect="1"/>
          </p:cNvSpPr>
          <p:nvPr/>
        </p:nvSpPr>
        <p:spPr bwMode="gray">
          <a:xfrm>
            <a:off x="943085" y="4487695"/>
            <a:ext cx="579855" cy="477662"/>
          </a:xfrm>
          <a:custGeom>
            <a:avLst/>
            <a:gdLst>
              <a:gd name="T0" fmla="*/ 0 w 214"/>
              <a:gd name="T1" fmla="*/ 4 h 176"/>
              <a:gd name="T2" fmla="*/ 0 w 214"/>
              <a:gd name="T3" fmla="*/ 22 h 176"/>
              <a:gd name="T4" fmla="*/ 3 w 214"/>
              <a:gd name="T5" fmla="*/ 25 h 176"/>
              <a:gd name="T6" fmla="*/ 175 w 214"/>
              <a:gd name="T7" fmla="*/ 88 h 176"/>
              <a:gd name="T8" fmla="*/ 2 w 214"/>
              <a:gd name="T9" fmla="*/ 150 h 176"/>
              <a:gd name="T10" fmla="*/ 0 w 214"/>
              <a:gd name="T11" fmla="*/ 154 h 176"/>
              <a:gd name="T12" fmla="*/ 0 w 214"/>
              <a:gd name="T13" fmla="*/ 172 h 176"/>
              <a:gd name="T14" fmla="*/ 4 w 214"/>
              <a:gd name="T15" fmla="*/ 175 h 176"/>
              <a:gd name="T16" fmla="*/ 212 w 214"/>
              <a:gd name="T17" fmla="*/ 100 h 176"/>
              <a:gd name="T18" fmla="*/ 214 w 214"/>
              <a:gd name="T19" fmla="*/ 96 h 176"/>
              <a:gd name="T20" fmla="*/ 214 w 214"/>
              <a:gd name="T21" fmla="*/ 79 h 176"/>
              <a:gd name="T22" fmla="*/ 212 w 214"/>
              <a:gd name="T23" fmla="*/ 76 h 176"/>
              <a:gd name="T24" fmla="*/ 5 w 214"/>
              <a:gd name="T25" fmla="*/ 0 h 176"/>
              <a:gd name="T26" fmla="*/ 0 w 214"/>
              <a:gd name="T27"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76">
                <a:moveTo>
                  <a:pt x="0" y="4"/>
                </a:moveTo>
                <a:cubicBezTo>
                  <a:pt x="0" y="22"/>
                  <a:pt x="0" y="22"/>
                  <a:pt x="0" y="22"/>
                </a:cubicBezTo>
                <a:cubicBezTo>
                  <a:pt x="0" y="24"/>
                  <a:pt x="1" y="25"/>
                  <a:pt x="3" y="25"/>
                </a:cubicBezTo>
                <a:cubicBezTo>
                  <a:pt x="175" y="88"/>
                  <a:pt x="175" y="88"/>
                  <a:pt x="175" y="88"/>
                </a:cubicBezTo>
                <a:cubicBezTo>
                  <a:pt x="2" y="150"/>
                  <a:pt x="2" y="150"/>
                  <a:pt x="2" y="150"/>
                </a:cubicBezTo>
                <a:cubicBezTo>
                  <a:pt x="1" y="151"/>
                  <a:pt x="0" y="152"/>
                  <a:pt x="0" y="154"/>
                </a:cubicBezTo>
                <a:cubicBezTo>
                  <a:pt x="0" y="172"/>
                  <a:pt x="0" y="172"/>
                  <a:pt x="0" y="172"/>
                </a:cubicBezTo>
                <a:cubicBezTo>
                  <a:pt x="0" y="174"/>
                  <a:pt x="2" y="176"/>
                  <a:pt x="4" y="175"/>
                </a:cubicBezTo>
                <a:cubicBezTo>
                  <a:pt x="212" y="100"/>
                  <a:pt x="212" y="100"/>
                  <a:pt x="212" y="100"/>
                </a:cubicBezTo>
                <a:cubicBezTo>
                  <a:pt x="213" y="99"/>
                  <a:pt x="214" y="98"/>
                  <a:pt x="214" y="96"/>
                </a:cubicBezTo>
                <a:cubicBezTo>
                  <a:pt x="214" y="79"/>
                  <a:pt x="214" y="79"/>
                  <a:pt x="214" y="79"/>
                </a:cubicBezTo>
                <a:cubicBezTo>
                  <a:pt x="214" y="77"/>
                  <a:pt x="213" y="76"/>
                  <a:pt x="212" y="76"/>
                </a:cubicBezTo>
                <a:cubicBezTo>
                  <a:pt x="5" y="0"/>
                  <a:pt x="5" y="0"/>
                  <a:pt x="5" y="0"/>
                </a:cubicBezTo>
                <a:cubicBezTo>
                  <a:pt x="3" y="0"/>
                  <a:pt x="0" y="1"/>
                  <a:pt x="0" y="4"/>
                </a:cubicBezTo>
                <a:close/>
              </a:path>
            </a:pathLst>
          </a:custGeom>
          <a:solidFill>
            <a:schemeClr val="tx2">
              <a:lumMod val="60000"/>
              <a:lumOff val="40000"/>
            </a:schemeClr>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4" name="Inhalt">
            <a:extLst>
              <a:ext uri="{FF2B5EF4-FFF2-40B4-BE49-F238E27FC236}">
                <a16:creationId xmlns:a16="http://schemas.microsoft.com/office/drawing/2014/main" id="{6BDB057F-A504-AD4F-99B1-57C8F572E0C8}"/>
              </a:ext>
            </a:extLst>
          </p:cNvPr>
          <p:cNvSpPr>
            <a:spLocks noGrp="1"/>
          </p:cNvSpPr>
          <p:nvPr/>
        </p:nvSpPr>
        <p:spPr bwMode="gray">
          <a:xfrm>
            <a:off x="6472238" y="1478879"/>
            <a:ext cx="5319365" cy="360000"/>
          </a:xfrm>
          <a:prstGeom prst="rect">
            <a:avLst/>
          </a:prstGeom>
          <a:solidFill>
            <a:schemeClr val="tx2">
              <a:lumMod val="60000"/>
              <a:lumOff val="40000"/>
            </a:schemeClr>
          </a:solidFill>
          <a:ln>
            <a:solidFill>
              <a:schemeClr val="tx2">
                <a:lumMod val="60000"/>
                <a:lumOff val="40000"/>
              </a:schemeClr>
            </a:solidFill>
          </a:ln>
        </p:spPr>
        <p:txBody>
          <a:bodyPr vert="horz" wrap="square" lIns="108000" tIns="0" rIns="108000" bIns="0" rtlCol="0" anchor="ctr">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bg1"/>
                </a:solidFill>
                <a:latin typeface="Arial" panose="020B0604020202020204" pitchFamily="34" charset="0"/>
              </a:rPr>
              <a:t>Überschrift für eine kleine Box</a:t>
            </a:r>
            <a:endParaRPr lang="de-DE" sz="2000" dirty="0">
              <a:solidFill>
                <a:schemeClr val="bg1"/>
              </a:solidFill>
              <a:latin typeface="Arial" panose="020B0604020202020204" pitchFamily="34" charset="0"/>
            </a:endParaRPr>
          </a:p>
        </p:txBody>
      </p:sp>
      <p:sp>
        <p:nvSpPr>
          <p:cNvPr id="17" name="Text 1">
            <a:extLst>
              <a:ext uri="{FF2B5EF4-FFF2-40B4-BE49-F238E27FC236}">
                <a16:creationId xmlns:a16="http://schemas.microsoft.com/office/drawing/2014/main" id="{2E34C367-4B50-9243-B516-06AD87DED85C}"/>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1874187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B98DF8-6FB3-4704-BFBD-13CA92B3287B}"/>
              </a:ext>
            </a:extLst>
          </p:cNvPr>
          <p:cNvSpPr>
            <a:spLocks noGrp="1"/>
          </p:cNvSpPr>
          <p:nvPr>
            <p:ph type="title"/>
          </p:nvPr>
        </p:nvSpPr>
        <p:spPr>
          <a:xfrm>
            <a:off x="755998" y="468000"/>
            <a:ext cx="11037600" cy="332399"/>
          </a:xfrm>
        </p:spPr>
        <p:txBody>
          <a:bodyPr/>
          <a:lstStyle/>
          <a:p>
            <a:r>
              <a:rPr lang="en-US" err="1"/>
              <a:t>Einfache</a:t>
            </a:r>
            <a:r>
              <a:rPr lang="en-US"/>
              <a:t> </a:t>
            </a:r>
            <a:r>
              <a:rPr lang="en-US" err="1"/>
              <a:t>Tabellen</a:t>
            </a:r>
            <a:r>
              <a:rPr lang="en-US"/>
              <a:t> in </a:t>
            </a:r>
            <a:r>
              <a:rPr lang="en-US" err="1"/>
              <a:t>hellem</a:t>
            </a:r>
            <a:r>
              <a:rPr lang="en-US"/>
              <a:t> </a:t>
            </a:r>
            <a:r>
              <a:rPr lang="en-US" err="1"/>
              <a:t>blau</a:t>
            </a:r>
            <a:r>
              <a:rPr lang="en-US"/>
              <a:t> </a:t>
            </a:r>
            <a:r>
              <a:rPr lang="en-US" err="1"/>
              <a:t>mit</a:t>
            </a:r>
            <a:r>
              <a:rPr lang="en-US"/>
              <a:t> </a:t>
            </a:r>
            <a:r>
              <a:rPr lang="en-US" err="1"/>
              <a:t>Kontrast</a:t>
            </a:r>
            <a:endParaRPr lang="en-US"/>
          </a:p>
        </p:txBody>
      </p:sp>
      <p:sp>
        <p:nvSpPr>
          <p:cNvPr id="5" name="Datumsplatzhalter 4">
            <a:extLst>
              <a:ext uri="{FF2B5EF4-FFF2-40B4-BE49-F238E27FC236}">
                <a16:creationId xmlns:a16="http://schemas.microsoft.com/office/drawing/2014/main" id="{065709D1-528C-4A9D-9203-904D945CDB13}"/>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4" name="Fußzeilenplatzhalter 3">
            <a:extLst>
              <a:ext uri="{FF2B5EF4-FFF2-40B4-BE49-F238E27FC236}">
                <a16:creationId xmlns:a16="http://schemas.microsoft.com/office/drawing/2014/main" id="{2E14C86C-7DA5-460F-8244-221D1D0D1751}"/>
              </a:ext>
            </a:extLst>
          </p:cNvPr>
          <p:cNvSpPr>
            <a:spLocks noGrp="1"/>
          </p:cNvSpPr>
          <p:nvPr>
            <p:ph type="ftr" sz="quarter" idx="21"/>
          </p:nvPr>
        </p:nvSpPr>
        <p:spPr/>
        <p:txBody>
          <a:bodyPr/>
          <a:lstStyle/>
          <a:p>
            <a:r>
              <a:rPr lang="de-DE" noProof="0"/>
              <a:t>Titel / Autor / Copyright</a:t>
            </a:r>
          </a:p>
        </p:txBody>
      </p:sp>
      <p:sp>
        <p:nvSpPr>
          <p:cNvPr id="6" name="Foliennummernplatzhalter 5">
            <a:extLst>
              <a:ext uri="{FF2B5EF4-FFF2-40B4-BE49-F238E27FC236}">
                <a16:creationId xmlns:a16="http://schemas.microsoft.com/office/drawing/2014/main" id="{7CD249C3-0EEE-4E27-A15F-1C97582B92FA}"/>
              </a:ext>
            </a:extLst>
          </p:cNvPr>
          <p:cNvSpPr>
            <a:spLocks noGrp="1"/>
          </p:cNvSpPr>
          <p:nvPr>
            <p:ph type="sldNum" sz="quarter" idx="22"/>
          </p:nvPr>
        </p:nvSpPr>
        <p:spPr/>
        <p:txBody>
          <a:bodyPr/>
          <a:lstStyle/>
          <a:p>
            <a:fld id="{02CEFE82-39F2-4F47-8A0C-D5AB3496FA5C}" type="slidenum">
              <a:rPr lang="de-DE" noProof="0" smtClean="0"/>
              <a:pPr/>
              <a:t>62</a:t>
            </a:fld>
            <a:endParaRPr lang="de-DE" noProof="0"/>
          </a:p>
        </p:txBody>
      </p:sp>
      <p:sp>
        <p:nvSpPr>
          <p:cNvPr id="18" name="Inhalt">
            <a:extLst>
              <a:ext uri="{FF2B5EF4-FFF2-40B4-BE49-F238E27FC236}">
                <a16:creationId xmlns:a16="http://schemas.microsoft.com/office/drawing/2014/main" id="{25FFDB99-D1CC-D447-A0EE-A3933388EC16}"/>
              </a:ext>
            </a:extLst>
          </p:cNvPr>
          <p:cNvSpPr>
            <a:spLocks noGrp="1"/>
          </p:cNvSpPr>
          <p:nvPr/>
        </p:nvSpPr>
        <p:spPr bwMode="gray">
          <a:xfrm>
            <a:off x="752475" y="4286872"/>
            <a:ext cx="11037600" cy="1356691"/>
          </a:xfrm>
          <a:prstGeom prst="rect">
            <a:avLst/>
          </a:prstGeom>
          <a:solidFill>
            <a:schemeClr val="tx2">
              <a:lumMod val="60000"/>
              <a:lumOff val="40000"/>
            </a:schemeClr>
          </a:solidFill>
          <a:ln>
            <a:solidFill>
              <a:schemeClr val="tx2">
                <a:lumMod val="60000"/>
                <a:lumOff val="40000"/>
              </a:schemeClr>
            </a:solidFill>
          </a:ln>
        </p:spPr>
        <p:txBody>
          <a:bodyPr vert="horz" lIns="972000" tIns="108000" rIns="108000" bIns="108000" rtlCol="0">
            <a:sp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400" err="1">
                <a:solidFill>
                  <a:schemeClr val="bg1"/>
                </a:solidFill>
                <a:latin typeface="Arial" panose="020B0604020202020204" pitchFamily="34" charset="0"/>
              </a:rPr>
              <a:t>Lorem</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ipsum</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dolor</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sit</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amet</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consetetur</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sadipscing</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elitr</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sed</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diam</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nonumy</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eirmod</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tempor</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invidunt</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ut</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labore</a:t>
            </a:r>
            <a:r>
              <a:rPr lang="de-DE" sz="1400">
                <a:solidFill>
                  <a:schemeClr val="bg1"/>
                </a:solidFill>
                <a:latin typeface="Arial" panose="020B0604020202020204" pitchFamily="34" charset="0"/>
              </a:rPr>
              <a:t> et </a:t>
            </a:r>
            <a:r>
              <a:rPr lang="de-DE" sz="1400" err="1">
                <a:solidFill>
                  <a:schemeClr val="bg1"/>
                </a:solidFill>
                <a:latin typeface="Arial" panose="020B0604020202020204" pitchFamily="34" charset="0"/>
              </a:rPr>
              <a:t>dolore</a:t>
            </a:r>
            <a:r>
              <a:rPr lang="de-DE" sz="1400">
                <a:solidFill>
                  <a:schemeClr val="bg1"/>
                </a:solidFill>
                <a:latin typeface="Arial" panose="020B0604020202020204" pitchFamily="34" charset="0"/>
              </a:rPr>
              <a:t> magna </a:t>
            </a:r>
            <a:r>
              <a:rPr lang="de-DE" sz="1400" err="1">
                <a:solidFill>
                  <a:schemeClr val="bg1"/>
                </a:solidFill>
                <a:latin typeface="Arial" panose="020B0604020202020204" pitchFamily="34" charset="0"/>
              </a:rPr>
              <a:t>aliquyam</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erat</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sed</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diam</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voluptua</a:t>
            </a:r>
            <a:r>
              <a:rPr lang="de-DE" sz="1400">
                <a:solidFill>
                  <a:schemeClr val="bg1"/>
                </a:solidFill>
                <a:latin typeface="Arial" panose="020B0604020202020204" pitchFamily="34" charset="0"/>
              </a:rPr>
              <a:t>. </a:t>
            </a:r>
          </a:p>
          <a:p>
            <a:pPr marL="0" indent="0">
              <a:buNone/>
            </a:pPr>
            <a:r>
              <a:rPr lang="de-DE" sz="1400">
                <a:solidFill>
                  <a:schemeClr val="bg1"/>
                </a:solidFill>
                <a:latin typeface="Arial" panose="020B0604020202020204" pitchFamily="34" charset="0"/>
              </a:rPr>
              <a:t>At </a:t>
            </a:r>
            <a:r>
              <a:rPr lang="de-DE" sz="1400" err="1">
                <a:solidFill>
                  <a:schemeClr val="bg1"/>
                </a:solidFill>
                <a:latin typeface="Arial" panose="020B0604020202020204" pitchFamily="34" charset="0"/>
              </a:rPr>
              <a:t>vero</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eos</a:t>
            </a:r>
            <a:r>
              <a:rPr lang="de-DE" sz="1400">
                <a:solidFill>
                  <a:schemeClr val="bg1"/>
                </a:solidFill>
                <a:latin typeface="Arial" panose="020B0604020202020204" pitchFamily="34" charset="0"/>
              </a:rPr>
              <a:t> et </a:t>
            </a:r>
            <a:r>
              <a:rPr lang="de-DE" sz="1400" err="1">
                <a:solidFill>
                  <a:schemeClr val="bg1"/>
                </a:solidFill>
                <a:latin typeface="Arial" panose="020B0604020202020204" pitchFamily="34" charset="0"/>
              </a:rPr>
              <a:t>accusam</a:t>
            </a:r>
            <a:r>
              <a:rPr lang="de-DE" sz="1400">
                <a:solidFill>
                  <a:schemeClr val="bg1"/>
                </a:solidFill>
                <a:latin typeface="Arial" panose="020B0604020202020204" pitchFamily="34" charset="0"/>
              </a:rPr>
              <a:t> et </a:t>
            </a:r>
            <a:r>
              <a:rPr lang="de-DE" sz="1400" err="1">
                <a:solidFill>
                  <a:schemeClr val="bg1"/>
                </a:solidFill>
                <a:latin typeface="Arial" panose="020B0604020202020204" pitchFamily="34" charset="0"/>
              </a:rPr>
              <a:t>justo</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duo</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dolores</a:t>
            </a:r>
            <a:r>
              <a:rPr lang="de-DE" sz="1400">
                <a:solidFill>
                  <a:schemeClr val="bg1"/>
                </a:solidFill>
                <a:latin typeface="Arial" panose="020B0604020202020204" pitchFamily="34" charset="0"/>
              </a:rPr>
              <a:t> et </a:t>
            </a:r>
            <a:r>
              <a:rPr lang="de-DE" sz="1400" err="1">
                <a:solidFill>
                  <a:schemeClr val="bg1"/>
                </a:solidFill>
                <a:latin typeface="Arial" panose="020B0604020202020204" pitchFamily="34" charset="0"/>
              </a:rPr>
              <a:t>ea</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rebum</a:t>
            </a:r>
            <a:r>
              <a:rPr lang="de-DE" sz="1400">
                <a:solidFill>
                  <a:schemeClr val="bg1"/>
                </a:solidFill>
                <a:latin typeface="Arial" panose="020B0604020202020204" pitchFamily="34" charset="0"/>
              </a:rPr>
              <a:t>. Stet </a:t>
            </a:r>
            <a:r>
              <a:rPr lang="de-DE" sz="1400" err="1">
                <a:solidFill>
                  <a:schemeClr val="bg1"/>
                </a:solidFill>
                <a:latin typeface="Arial" panose="020B0604020202020204" pitchFamily="34" charset="0"/>
              </a:rPr>
              <a:t>clita</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kasd</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gubergren</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no</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sea</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takimata</a:t>
            </a:r>
            <a:r>
              <a:rPr lang="de-DE" sz="1400">
                <a:solidFill>
                  <a:schemeClr val="bg1"/>
                </a:solidFill>
                <a:latin typeface="Arial" panose="020B0604020202020204" pitchFamily="34" charset="0"/>
              </a:rPr>
              <a:t> sanctus </a:t>
            </a:r>
            <a:r>
              <a:rPr lang="de-DE" sz="1400" err="1">
                <a:solidFill>
                  <a:schemeClr val="bg1"/>
                </a:solidFill>
                <a:latin typeface="Arial" panose="020B0604020202020204" pitchFamily="34" charset="0"/>
              </a:rPr>
              <a:t>est</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Lorem</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ipsum</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dolor</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sit</a:t>
            </a:r>
            <a:r>
              <a:rPr lang="de-DE" sz="1400">
                <a:solidFill>
                  <a:schemeClr val="bg1"/>
                </a:solidFill>
                <a:latin typeface="Arial" panose="020B0604020202020204" pitchFamily="34" charset="0"/>
              </a:rPr>
              <a:t> </a:t>
            </a:r>
            <a:r>
              <a:rPr lang="de-DE" sz="1400" err="1">
                <a:solidFill>
                  <a:schemeClr val="bg1"/>
                </a:solidFill>
                <a:latin typeface="Arial" panose="020B0604020202020204" pitchFamily="34" charset="0"/>
              </a:rPr>
              <a:t>amet</a:t>
            </a:r>
            <a:r>
              <a:rPr lang="de-DE" sz="1400">
                <a:solidFill>
                  <a:schemeClr val="bg1"/>
                </a:solidFill>
                <a:latin typeface="Arial" panose="020B0604020202020204" pitchFamily="34" charset="0"/>
              </a:rPr>
              <a:t>.</a:t>
            </a:r>
          </a:p>
        </p:txBody>
      </p:sp>
      <p:sp>
        <p:nvSpPr>
          <p:cNvPr id="20" name="Icon 2">
            <a:extLst>
              <a:ext uri="{FF2B5EF4-FFF2-40B4-BE49-F238E27FC236}">
                <a16:creationId xmlns:a16="http://schemas.microsoft.com/office/drawing/2014/main" id="{93EDFDBD-7830-D148-83E9-838CE6185AC6}"/>
              </a:ext>
            </a:extLst>
          </p:cNvPr>
          <p:cNvSpPr>
            <a:spLocks noChangeAspect="1"/>
          </p:cNvSpPr>
          <p:nvPr/>
        </p:nvSpPr>
        <p:spPr bwMode="gray">
          <a:xfrm>
            <a:off x="943085" y="4487695"/>
            <a:ext cx="579855" cy="477662"/>
          </a:xfrm>
          <a:custGeom>
            <a:avLst/>
            <a:gdLst>
              <a:gd name="T0" fmla="*/ 0 w 214"/>
              <a:gd name="T1" fmla="*/ 4 h 176"/>
              <a:gd name="T2" fmla="*/ 0 w 214"/>
              <a:gd name="T3" fmla="*/ 22 h 176"/>
              <a:gd name="T4" fmla="*/ 3 w 214"/>
              <a:gd name="T5" fmla="*/ 25 h 176"/>
              <a:gd name="T6" fmla="*/ 175 w 214"/>
              <a:gd name="T7" fmla="*/ 88 h 176"/>
              <a:gd name="T8" fmla="*/ 2 w 214"/>
              <a:gd name="T9" fmla="*/ 150 h 176"/>
              <a:gd name="T10" fmla="*/ 0 w 214"/>
              <a:gd name="T11" fmla="*/ 154 h 176"/>
              <a:gd name="T12" fmla="*/ 0 w 214"/>
              <a:gd name="T13" fmla="*/ 172 h 176"/>
              <a:gd name="T14" fmla="*/ 4 w 214"/>
              <a:gd name="T15" fmla="*/ 175 h 176"/>
              <a:gd name="T16" fmla="*/ 212 w 214"/>
              <a:gd name="T17" fmla="*/ 100 h 176"/>
              <a:gd name="T18" fmla="*/ 214 w 214"/>
              <a:gd name="T19" fmla="*/ 96 h 176"/>
              <a:gd name="T20" fmla="*/ 214 w 214"/>
              <a:gd name="T21" fmla="*/ 79 h 176"/>
              <a:gd name="T22" fmla="*/ 212 w 214"/>
              <a:gd name="T23" fmla="*/ 76 h 176"/>
              <a:gd name="T24" fmla="*/ 5 w 214"/>
              <a:gd name="T25" fmla="*/ 0 h 176"/>
              <a:gd name="T26" fmla="*/ 0 w 214"/>
              <a:gd name="T27"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76">
                <a:moveTo>
                  <a:pt x="0" y="4"/>
                </a:moveTo>
                <a:cubicBezTo>
                  <a:pt x="0" y="22"/>
                  <a:pt x="0" y="22"/>
                  <a:pt x="0" y="22"/>
                </a:cubicBezTo>
                <a:cubicBezTo>
                  <a:pt x="0" y="24"/>
                  <a:pt x="1" y="25"/>
                  <a:pt x="3" y="25"/>
                </a:cubicBezTo>
                <a:cubicBezTo>
                  <a:pt x="175" y="88"/>
                  <a:pt x="175" y="88"/>
                  <a:pt x="175" y="88"/>
                </a:cubicBezTo>
                <a:cubicBezTo>
                  <a:pt x="2" y="150"/>
                  <a:pt x="2" y="150"/>
                  <a:pt x="2" y="150"/>
                </a:cubicBezTo>
                <a:cubicBezTo>
                  <a:pt x="1" y="151"/>
                  <a:pt x="0" y="152"/>
                  <a:pt x="0" y="154"/>
                </a:cubicBezTo>
                <a:cubicBezTo>
                  <a:pt x="0" y="172"/>
                  <a:pt x="0" y="172"/>
                  <a:pt x="0" y="172"/>
                </a:cubicBezTo>
                <a:cubicBezTo>
                  <a:pt x="0" y="174"/>
                  <a:pt x="2" y="176"/>
                  <a:pt x="4" y="175"/>
                </a:cubicBezTo>
                <a:cubicBezTo>
                  <a:pt x="212" y="100"/>
                  <a:pt x="212" y="100"/>
                  <a:pt x="212" y="100"/>
                </a:cubicBezTo>
                <a:cubicBezTo>
                  <a:pt x="213" y="99"/>
                  <a:pt x="214" y="98"/>
                  <a:pt x="214" y="96"/>
                </a:cubicBezTo>
                <a:cubicBezTo>
                  <a:pt x="214" y="79"/>
                  <a:pt x="214" y="79"/>
                  <a:pt x="214" y="79"/>
                </a:cubicBezTo>
                <a:cubicBezTo>
                  <a:pt x="214" y="77"/>
                  <a:pt x="213" y="76"/>
                  <a:pt x="212" y="76"/>
                </a:cubicBezTo>
                <a:cubicBezTo>
                  <a:pt x="5" y="0"/>
                  <a:pt x="5" y="0"/>
                  <a:pt x="5" y="0"/>
                </a:cubicBezTo>
                <a:cubicBezTo>
                  <a:pt x="3" y="0"/>
                  <a:pt x="0" y="1"/>
                  <a:pt x="0" y="4"/>
                </a:cubicBezTo>
                <a:close/>
              </a:path>
            </a:pathLst>
          </a:custGeom>
          <a:solidFill>
            <a:schemeClr val="bg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1" name="Inhalt">
            <a:extLst>
              <a:ext uri="{FF2B5EF4-FFF2-40B4-BE49-F238E27FC236}">
                <a16:creationId xmlns:a16="http://schemas.microsoft.com/office/drawing/2014/main" id="{D7E7A240-1DCA-2A4C-A384-64C7385C45C5}"/>
              </a:ext>
            </a:extLst>
          </p:cNvPr>
          <p:cNvSpPr>
            <a:spLocks noGrp="1"/>
          </p:cNvSpPr>
          <p:nvPr/>
        </p:nvSpPr>
        <p:spPr bwMode="gray">
          <a:xfrm>
            <a:off x="755998" y="1478879"/>
            <a:ext cx="5319365" cy="360000"/>
          </a:xfrm>
          <a:prstGeom prst="rect">
            <a:avLst/>
          </a:prstGeom>
          <a:solidFill>
            <a:schemeClr val="tx2">
              <a:lumMod val="60000"/>
              <a:lumOff val="40000"/>
            </a:schemeClr>
          </a:solidFill>
          <a:ln>
            <a:solidFill>
              <a:schemeClr val="tx2">
                <a:lumMod val="60000"/>
                <a:lumOff val="40000"/>
              </a:schemeClr>
            </a:solidFill>
          </a:ln>
        </p:spPr>
        <p:txBody>
          <a:bodyPr vert="horz" wrap="square" lIns="108000" tIns="0" rIns="108000" bIns="0" rtlCol="0" anchor="ctr">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bg1"/>
                </a:solidFill>
                <a:latin typeface="Arial" panose="020B0604020202020204" pitchFamily="34" charset="0"/>
              </a:rPr>
              <a:t>Überschrift für eine kleine Box</a:t>
            </a:r>
            <a:endParaRPr lang="de-DE" sz="2000" dirty="0">
              <a:solidFill>
                <a:schemeClr val="bg1"/>
              </a:solidFill>
              <a:latin typeface="Arial" panose="020B0604020202020204" pitchFamily="34" charset="0"/>
            </a:endParaRPr>
          </a:p>
        </p:txBody>
      </p:sp>
      <p:sp>
        <p:nvSpPr>
          <p:cNvPr id="23" name="Inhalt">
            <a:extLst>
              <a:ext uri="{FF2B5EF4-FFF2-40B4-BE49-F238E27FC236}">
                <a16:creationId xmlns:a16="http://schemas.microsoft.com/office/drawing/2014/main" id="{60976789-FDA7-9A41-95BD-8993AE912742}"/>
              </a:ext>
            </a:extLst>
          </p:cNvPr>
          <p:cNvSpPr>
            <a:spLocks noGrp="1"/>
          </p:cNvSpPr>
          <p:nvPr/>
        </p:nvSpPr>
        <p:spPr bwMode="gray">
          <a:xfrm>
            <a:off x="6472238" y="1478879"/>
            <a:ext cx="5319365" cy="360000"/>
          </a:xfrm>
          <a:prstGeom prst="rect">
            <a:avLst/>
          </a:prstGeom>
          <a:solidFill>
            <a:schemeClr val="tx2">
              <a:lumMod val="60000"/>
              <a:lumOff val="40000"/>
            </a:schemeClr>
          </a:solidFill>
          <a:ln>
            <a:solidFill>
              <a:schemeClr val="tx2">
                <a:lumMod val="60000"/>
                <a:lumOff val="40000"/>
              </a:schemeClr>
            </a:solidFill>
          </a:ln>
        </p:spPr>
        <p:txBody>
          <a:bodyPr vert="horz" wrap="square" lIns="108000" tIns="0" rIns="108000" bIns="0" rtlCol="0" anchor="ctr">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bg1"/>
                </a:solidFill>
                <a:latin typeface="Arial" panose="020B0604020202020204" pitchFamily="34" charset="0"/>
              </a:rPr>
              <a:t>Überschrift für eine kleine Box</a:t>
            </a:r>
            <a:endParaRPr lang="de-DE" sz="2000" dirty="0">
              <a:solidFill>
                <a:schemeClr val="bg1"/>
              </a:solidFill>
              <a:latin typeface="Arial" panose="020B0604020202020204" pitchFamily="34" charset="0"/>
            </a:endParaRPr>
          </a:p>
        </p:txBody>
      </p:sp>
      <p:sp>
        <p:nvSpPr>
          <p:cNvPr id="28" name="Inhalt">
            <a:extLst>
              <a:ext uri="{FF2B5EF4-FFF2-40B4-BE49-F238E27FC236}">
                <a16:creationId xmlns:a16="http://schemas.microsoft.com/office/drawing/2014/main" id="{344B028F-D99E-6744-976A-E6EF1F55F4CE}"/>
              </a:ext>
            </a:extLst>
          </p:cNvPr>
          <p:cNvSpPr>
            <a:spLocks noGrp="1"/>
          </p:cNvSpPr>
          <p:nvPr/>
        </p:nvSpPr>
        <p:spPr bwMode="gray">
          <a:xfrm>
            <a:off x="771756" y="1840240"/>
            <a:ext cx="5319365" cy="2316065"/>
          </a:xfrm>
          <a:prstGeom prst="rect">
            <a:avLst/>
          </a:prstGeom>
          <a:noFill/>
          <a:ln>
            <a:noFill/>
          </a:ln>
        </p:spPr>
        <p:txBody>
          <a:bodyPr vert="horz" wrap="square" lIns="0" tIns="72000" rIns="108000" bIns="36000" rtlCol="0">
            <a:sp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400" dirty="0">
                <a:latin typeface="Arial" panose="020B0604020202020204" pitchFamily="34" charset="0"/>
              </a:rPr>
              <a:t>Dies ist ein Platzhaltertext. Der Text, den Sie eingeben, behält den Stil und die Formatierung des Platzhaltertexts.</a:t>
            </a:r>
          </a:p>
          <a:p>
            <a:r>
              <a:rPr lang="de-DE" sz="1400" dirty="0">
                <a:latin typeface="Arial" panose="020B0604020202020204" pitchFamily="34" charset="0"/>
              </a:rPr>
              <a:t>Dieser Text soll demonstrieren, wie Ihr eigener Text dargestellt.</a:t>
            </a:r>
          </a:p>
          <a:p>
            <a:r>
              <a:rPr lang="de-DE" sz="1400" dirty="0">
                <a:latin typeface="Arial" panose="020B0604020202020204" pitchFamily="34" charset="0"/>
              </a:rPr>
              <a:t>Dieser Text soll demonstrieren, wie Ihr eigener Text dargestellt </a:t>
            </a:r>
            <a:br>
              <a:rPr lang="de-DE" sz="1400" dirty="0">
                <a:latin typeface="Arial" panose="020B0604020202020204" pitchFamily="34" charset="0"/>
              </a:rPr>
            </a:br>
            <a:r>
              <a:rPr lang="de-DE" sz="1400" dirty="0">
                <a:latin typeface="Arial" panose="020B0604020202020204" pitchFamily="34" charset="0"/>
              </a:rPr>
              <a:t>wird, wenn Sie den Text ersetzen. Dies ist ein Platzhaltertext. </a:t>
            </a:r>
          </a:p>
          <a:p>
            <a:r>
              <a:rPr lang="de-DE" sz="1400" dirty="0">
                <a:latin typeface="Arial" panose="020B0604020202020204" pitchFamily="34" charset="0"/>
              </a:rPr>
              <a:t>Der Text, den Sie eingeben, behält den Stil und die Formatierung des Platzhaltertexts.</a:t>
            </a:r>
            <a:endParaRPr lang="de-DE" dirty="0">
              <a:latin typeface="Arial" panose="020B0604020202020204" pitchFamily="34" charset="0"/>
            </a:endParaRPr>
          </a:p>
        </p:txBody>
      </p:sp>
      <p:sp>
        <p:nvSpPr>
          <p:cNvPr id="29" name="Inhalt">
            <a:extLst>
              <a:ext uri="{FF2B5EF4-FFF2-40B4-BE49-F238E27FC236}">
                <a16:creationId xmlns:a16="http://schemas.microsoft.com/office/drawing/2014/main" id="{3BB1C0C6-D6EB-9D41-B580-D6A4CFC702DA}"/>
              </a:ext>
            </a:extLst>
          </p:cNvPr>
          <p:cNvSpPr>
            <a:spLocks noGrp="1"/>
          </p:cNvSpPr>
          <p:nvPr/>
        </p:nvSpPr>
        <p:spPr bwMode="gray">
          <a:xfrm>
            <a:off x="6472238" y="1840240"/>
            <a:ext cx="5319712" cy="2316065"/>
          </a:xfrm>
          <a:prstGeom prst="rect">
            <a:avLst/>
          </a:prstGeom>
          <a:noFill/>
          <a:ln>
            <a:noFill/>
          </a:ln>
        </p:spPr>
        <p:txBody>
          <a:bodyPr vert="horz" wrap="square" lIns="0" tIns="72000" rIns="108000" bIns="36000" rtlCol="0">
            <a:sp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400" dirty="0">
                <a:latin typeface="Arial" panose="020B0604020202020204" pitchFamily="34" charset="0"/>
              </a:rPr>
              <a:t>Dies ist ein Platzhaltertext. Der Text, den Sie eingeben, behält den Stil und die Formatierung des Platzhaltertexts.</a:t>
            </a:r>
          </a:p>
          <a:p>
            <a:r>
              <a:rPr lang="de-DE" sz="1400" dirty="0">
                <a:latin typeface="Arial" panose="020B0604020202020204" pitchFamily="34" charset="0"/>
              </a:rPr>
              <a:t>Dieser Text soll demonstrieren, wie Ihr eigener Text dargestellt.</a:t>
            </a:r>
          </a:p>
          <a:p>
            <a:r>
              <a:rPr lang="de-DE" sz="1400" dirty="0">
                <a:latin typeface="Arial" panose="020B0604020202020204" pitchFamily="34" charset="0"/>
              </a:rPr>
              <a:t>Dieser Text soll demonstrieren, wie Ihr eigener Text dargestellt </a:t>
            </a:r>
            <a:br>
              <a:rPr lang="de-DE" sz="1400" dirty="0">
                <a:latin typeface="Arial" panose="020B0604020202020204" pitchFamily="34" charset="0"/>
              </a:rPr>
            </a:br>
            <a:r>
              <a:rPr lang="de-DE" sz="1400" dirty="0">
                <a:latin typeface="Arial" panose="020B0604020202020204" pitchFamily="34" charset="0"/>
              </a:rPr>
              <a:t>wird, wenn Sie den Text ersetzen. Dies ist ein Platzhaltertext. </a:t>
            </a:r>
          </a:p>
          <a:p>
            <a:r>
              <a:rPr lang="de-DE" sz="1400" dirty="0">
                <a:latin typeface="Arial" panose="020B0604020202020204" pitchFamily="34" charset="0"/>
              </a:rPr>
              <a:t>Der Text, den Sie eingeben, behält den Stil und die Formatierung des Platzhaltertexts.</a:t>
            </a:r>
            <a:endParaRPr lang="de-DE" dirty="0">
              <a:latin typeface="Arial" panose="020B0604020202020204" pitchFamily="34" charset="0"/>
            </a:endParaRPr>
          </a:p>
        </p:txBody>
      </p:sp>
      <p:sp>
        <p:nvSpPr>
          <p:cNvPr id="13" name="Text 1">
            <a:extLst>
              <a:ext uri="{FF2B5EF4-FFF2-40B4-BE49-F238E27FC236}">
                <a16:creationId xmlns:a16="http://schemas.microsoft.com/office/drawing/2014/main" id="{EBC5E4D7-3A0F-6849-AB9E-0CF6D266FD68}"/>
              </a:ext>
            </a:extLst>
          </p:cNvPr>
          <p:cNvSpPr>
            <a:spLocks noGrp="1"/>
          </p:cNvSpPr>
          <p:nvPr/>
        </p:nvSpPr>
        <p:spPr bwMode="gray">
          <a:xfrm>
            <a:off x="10969976" y="471141"/>
            <a:ext cx="821974"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TEXT</a:t>
            </a:r>
          </a:p>
        </p:txBody>
      </p:sp>
    </p:spTree>
    <p:extLst>
      <p:ext uri="{BB962C8B-B14F-4D97-AF65-F5344CB8AC3E}">
        <p14:creationId xmlns:p14="http://schemas.microsoft.com/office/powerpoint/2010/main" val="1617704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0AEA2C5B-96A5-5644-9C4C-1A8CDF8AD4EE}"/>
              </a:ext>
            </a:extLst>
          </p:cNvPr>
          <p:cNvPicPr>
            <a:picLocks noGrp="1" noChangeAspect="1"/>
          </p:cNvPicPr>
          <p:nvPr>
            <p:ph sz="half" idx="1"/>
          </p:nvPr>
        </p:nvPicPr>
        <p:blipFill>
          <a:blip r:embed="rId2"/>
          <a:stretch>
            <a:fillRect/>
          </a:stretch>
        </p:blipFill>
        <p:spPr>
          <a:xfrm>
            <a:off x="897726" y="1476375"/>
            <a:ext cx="10895871" cy="4175125"/>
          </a:xfrm>
        </p:spPr>
      </p:pic>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a:t>Beispielfolie mit Bild</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03.11.21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noProof="0"/>
              <a:t>Titel / Autor / Copyright</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63</a:t>
            </a:fld>
            <a:endParaRPr lang="de-DE" noProof="0"/>
          </a:p>
        </p:txBody>
      </p:sp>
      <p:sp>
        <p:nvSpPr>
          <p:cNvPr id="15" name="Text 1">
            <a:extLst>
              <a:ext uri="{FF2B5EF4-FFF2-40B4-BE49-F238E27FC236}">
                <a16:creationId xmlns:a16="http://schemas.microsoft.com/office/drawing/2014/main" id="{D8874D60-47BF-C141-B335-59D485B9E006}"/>
              </a:ext>
            </a:extLst>
          </p:cNvPr>
          <p:cNvSpPr>
            <a:spLocks noGrp="1"/>
          </p:cNvSpPr>
          <p:nvPr/>
        </p:nvSpPr>
        <p:spPr bwMode="gray">
          <a:xfrm>
            <a:off x="630741" y="4516938"/>
            <a:ext cx="1624511"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Deinen</a:t>
            </a:r>
          </a:p>
        </p:txBody>
      </p:sp>
      <p:sp>
        <p:nvSpPr>
          <p:cNvPr id="16" name="Text 2">
            <a:extLst>
              <a:ext uri="{FF2B5EF4-FFF2-40B4-BE49-F238E27FC236}">
                <a16:creationId xmlns:a16="http://schemas.microsoft.com/office/drawing/2014/main" id="{2AE3B39E-E03D-734D-A73D-04CEC9EE303B}"/>
              </a:ext>
            </a:extLst>
          </p:cNvPr>
          <p:cNvSpPr>
            <a:spLocks noGrp="1"/>
          </p:cNvSpPr>
          <p:nvPr/>
        </p:nvSpPr>
        <p:spPr bwMode="gray">
          <a:xfrm>
            <a:off x="630741" y="5021435"/>
            <a:ext cx="1453951"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Text eingeben.</a:t>
            </a:r>
          </a:p>
        </p:txBody>
      </p:sp>
      <p:sp>
        <p:nvSpPr>
          <p:cNvPr id="9" name="Text 1">
            <a:extLst>
              <a:ext uri="{FF2B5EF4-FFF2-40B4-BE49-F238E27FC236}">
                <a16:creationId xmlns:a16="http://schemas.microsoft.com/office/drawing/2014/main" id="{BD9C381A-7CF0-BE43-A757-25F713699611}"/>
              </a:ext>
            </a:extLst>
          </p:cNvPr>
          <p:cNvSpPr>
            <a:spLocks noGrp="1"/>
          </p:cNvSpPr>
          <p:nvPr/>
        </p:nvSpPr>
        <p:spPr bwMode="gray">
          <a:xfrm>
            <a:off x="10779218" y="471141"/>
            <a:ext cx="1012732"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a:latin typeface="Arial" panose="020B0604020202020204" pitchFamily="34" charset="0"/>
              </a:rPr>
              <a:t>BILDER</a:t>
            </a:r>
            <a:endParaRPr lang="de-DE" dirty="0">
              <a:latin typeface="Arial" panose="020B0604020202020204" pitchFamily="34" charset="0"/>
            </a:endParaRPr>
          </a:p>
        </p:txBody>
      </p:sp>
    </p:spTree>
    <p:extLst>
      <p:ext uri="{BB962C8B-B14F-4D97-AF65-F5344CB8AC3E}">
        <p14:creationId xmlns:p14="http://schemas.microsoft.com/office/powerpoint/2010/main" val="3115161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colorTemperature colorTemp="6508"/>
                    </a14:imgEffect>
                    <a14:imgEffect>
                      <a14:saturation sat="113000"/>
                    </a14:imgEffect>
                  </a14:imgLayer>
                </a14:imgProps>
              </a:ext>
            </a:extLst>
          </a:blip>
          <a:srcRect/>
          <a:stretch>
            <a:fillRect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3ADF-A5E2-004B-B330-8B747FDC45CE}"/>
              </a:ext>
            </a:extLst>
          </p:cNvPr>
          <p:cNvSpPr>
            <a:spLocks noGrp="1"/>
          </p:cNvSpPr>
          <p:nvPr>
            <p:ph type="title"/>
          </p:nvPr>
        </p:nvSpPr>
        <p:spPr/>
        <p:txBody>
          <a:bodyPr/>
          <a:lstStyle/>
          <a:p>
            <a:r>
              <a:rPr lang="de-DE"/>
              <a:t>Titel für ein Foto mit hellem oberen Hintergrund (Frankfurt)</a:t>
            </a:r>
          </a:p>
        </p:txBody>
      </p:sp>
      <p:pic>
        <p:nvPicPr>
          <p:cNvPr id="12" name="Dekorelement">
            <a:extLst>
              <a:ext uri="{FF2B5EF4-FFF2-40B4-BE49-F238E27FC236}">
                <a16:creationId xmlns:a16="http://schemas.microsoft.com/office/drawing/2014/main" id="{96BCE7EC-CBFD-7343-8BD2-130342F36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98666" y="484404"/>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1">
            <a:extLst>
              <a:ext uri="{FF2B5EF4-FFF2-40B4-BE49-F238E27FC236}">
                <a16:creationId xmlns:a16="http://schemas.microsoft.com/office/drawing/2014/main" id="{E221ECA5-824C-2A49-A043-E82A2AC5C17E}"/>
              </a:ext>
            </a:extLst>
          </p:cNvPr>
          <p:cNvSpPr>
            <a:spLocks noGrp="1"/>
          </p:cNvSpPr>
          <p:nvPr/>
        </p:nvSpPr>
        <p:spPr bwMode="gray">
          <a:xfrm>
            <a:off x="10779218" y="471141"/>
            <a:ext cx="1012732"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a:latin typeface="Arial" panose="020B0604020202020204" pitchFamily="34" charset="0"/>
              </a:rPr>
              <a:t>BILDER</a:t>
            </a:r>
            <a:endParaRPr lang="de-DE" dirty="0">
              <a:latin typeface="Arial" panose="020B0604020202020204" pitchFamily="34" charset="0"/>
            </a:endParaRPr>
          </a:p>
        </p:txBody>
      </p:sp>
    </p:spTree>
    <p:extLst>
      <p:ext uri="{BB962C8B-B14F-4D97-AF65-F5344CB8AC3E}">
        <p14:creationId xmlns:p14="http://schemas.microsoft.com/office/powerpoint/2010/main" val="3156579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Untertitel">
            <a:extLst>
              <a:ext uri="{FF2B5EF4-FFF2-40B4-BE49-F238E27FC236}">
                <a16:creationId xmlns:a16="http://schemas.microsoft.com/office/drawing/2014/main" id="{8857952C-0EC3-6047-8559-316B0B99D813}"/>
              </a:ext>
            </a:extLst>
          </p:cNvPr>
          <p:cNvSpPr>
            <a:spLocks noGrp="1"/>
          </p:cNvSpPr>
          <p:nvPr/>
        </p:nvSpPr>
        <p:spPr bwMode="gray">
          <a:xfrm>
            <a:off x="287800" y="439200"/>
            <a:ext cx="5466943" cy="360000"/>
          </a:xfrm>
          <a:prstGeom prst="rect">
            <a:avLst/>
          </a:prstGeom>
          <a:solidFill>
            <a:schemeClr val="tx1"/>
          </a:solidFill>
        </p:spPr>
        <p:txBody>
          <a:bodyPr vert="horz" wrap="none" lIns="468000" tIns="0" rIns="108000" bIns="0" rtlCol="0" anchor="b" anchorCtr="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r>
              <a:rPr lang="de-DE" sz="2400" noProof="0">
                <a:solidFill>
                  <a:schemeClr val="bg1"/>
                </a:solidFill>
                <a:latin typeface="+mj-lt"/>
              </a:rPr>
              <a:t>Titel für ein </a:t>
            </a:r>
            <a:r>
              <a:rPr lang="de-DE" sz="2400">
                <a:solidFill>
                  <a:schemeClr val="bg1"/>
                </a:solidFill>
                <a:latin typeface="+mj-lt"/>
              </a:rPr>
              <a:t>großes Foto (Hamburg)</a:t>
            </a:r>
            <a:endParaRPr lang="de-DE" sz="2400" noProof="0">
              <a:solidFill>
                <a:schemeClr val="bg1"/>
              </a:solidFill>
              <a:latin typeface="+mj-lt"/>
            </a:endParaRPr>
          </a:p>
        </p:txBody>
      </p:sp>
      <p:grpSp>
        <p:nvGrpSpPr>
          <p:cNvPr id="21" name="Dekorelement">
            <a:extLst>
              <a:ext uri="{FF2B5EF4-FFF2-40B4-BE49-F238E27FC236}">
                <a16:creationId xmlns:a16="http://schemas.microsoft.com/office/drawing/2014/main" id="{E25BCAEB-961F-8C48-9616-125F58BFBA6B}"/>
              </a:ext>
            </a:extLst>
          </p:cNvPr>
          <p:cNvGrpSpPr>
            <a:grpSpLocks noChangeAspect="1"/>
          </p:cNvGrpSpPr>
          <p:nvPr/>
        </p:nvGrpSpPr>
        <p:grpSpPr bwMode="gray">
          <a:xfrm>
            <a:off x="398666" y="493200"/>
            <a:ext cx="252000" cy="252000"/>
            <a:chOff x="5303" y="3964"/>
            <a:chExt cx="198" cy="191"/>
          </a:xfrm>
          <a:solidFill>
            <a:schemeClr val="bg1"/>
          </a:solidFill>
        </p:grpSpPr>
        <p:sp>
          <p:nvSpPr>
            <p:cNvPr id="22" name="Freeform">
              <a:extLst>
                <a:ext uri="{FF2B5EF4-FFF2-40B4-BE49-F238E27FC236}">
                  <a16:creationId xmlns:a16="http://schemas.microsoft.com/office/drawing/2014/main" id="{40138D26-2D89-C348-9B43-DC5274A6AD97}"/>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23" name="Freeform">
              <a:extLst>
                <a:ext uri="{FF2B5EF4-FFF2-40B4-BE49-F238E27FC236}">
                  <a16:creationId xmlns:a16="http://schemas.microsoft.com/office/drawing/2014/main" id="{CE1D8067-26CC-0C42-869E-3A8094A7C080}"/>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sp>
        <p:nvSpPr>
          <p:cNvPr id="24" name="Text 1">
            <a:extLst>
              <a:ext uri="{FF2B5EF4-FFF2-40B4-BE49-F238E27FC236}">
                <a16:creationId xmlns:a16="http://schemas.microsoft.com/office/drawing/2014/main" id="{C9D11481-2E08-C44C-B7C6-235CD6F62D05}"/>
              </a:ext>
            </a:extLst>
          </p:cNvPr>
          <p:cNvSpPr>
            <a:spLocks noGrp="1"/>
          </p:cNvSpPr>
          <p:nvPr/>
        </p:nvSpPr>
        <p:spPr bwMode="gray">
          <a:xfrm>
            <a:off x="10779218" y="471141"/>
            <a:ext cx="1012732"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a:latin typeface="Arial" panose="020B0604020202020204" pitchFamily="34" charset="0"/>
              </a:rPr>
              <a:t>BILDER</a:t>
            </a:r>
            <a:endParaRPr lang="de-DE" dirty="0">
              <a:latin typeface="Arial" panose="020B0604020202020204" pitchFamily="34" charset="0"/>
            </a:endParaRPr>
          </a:p>
        </p:txBody>
      </p:sp>
      <p:pic>
        <p:nvPicPr>
          <p:cNvPr id="25" name="Logo" descr="\\NAS\PresentationLoad\Custom-Design\Tallence\vom Kunden\01_logo\Tallence_symbol\03_PNG\03_Tallence_white_symbol.png">
            <a:extLst>
              <a:ext uri="{FF2B5EF4-FFF2-40B4-BE49-F238E27FC236}">
                <a16:creationId xmlns:a16="http://schemas.microsoft.com/office/drawing/2014/main" id="{E514C3C7-0B0C-8A40-A3A2-EA4D2EA54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120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3CAA5F-2711-C641-967D-56EDE76C1996}"/>
              </a:ext>
            </a:extLst>
          </p:cNvPr>
          <p:cNvGraphicFramePr>
            <a:graphicFrameLocks noChangeAspect="1"/>
          </p:cNvGraphicFramePr>
          <p:nvPr>
            <p:custDataLst>
              <p:tags r:id="rId2"/>
            </p:custDataLst>
            <p:extLst>
              <p:ext uri="{D42A27DB-BD31-4B8C-83A1-F6EECF244321}">
                <p14:modId xmlns:p14="http://schemas.microsoft.com/office/powerpoint/2010/main" val="36128483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8" name="think-cell Slide" r:id="rId5" imgW="7772400" imgH="10058400" progId="TCLayout.ActiveDocument.1">
                  <p:embed/>
                </p:oleObj>
              </mc:Choice>
              <mc:Fallback>
                <p:oleObj name="think-cell Slide" r:id="rId5" imgW="7772400" imgH="10058400" progId="TCLayout.ActiveDocument.1">
                  <p:embed/>
                  <p:pic>
                    <p:nvPicPr>
                      <p:cNvPr id="3" name="Object 2" hidden="1">
                        <a:extLst>
                          <a:ext uri="{FF2B5EF4-FFF2-40B4-BE49-F238E27FC236}">
                            <a16:creationId xmlns:a16="http://schemas.microsoft.com/office/drawing/2014/main" id="{0C3CAA5F-2711-C641-967D-56EDE76C1996}"/>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3FBEAA2-3C02-F14D-8E01-FF0CCC867FD6}"/>
              </a:ext>
            </a:extLst>
          </p:cNvPr>
          <p:cNvSpPr/>
          <p:nvPr>
            <p:custDataLst>
              <p:tags r:id="rId3"/>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120000"/>
              </a:lnSpc>
              <a:spcAft>
                <a:spcPts val="1000"/>
              </a:spcAft>
            </a:pPr>
            <a:endParaRPr lang="de-DE" sz="2400" dirty="0" err="1">
              <a:latin typeface="Arial" panose="020B0604020202020204" pitchFamily="34" charset="0"/>
              <a:ea typeface="+mj-ea"/>
              <a:sym typeface="Arial" panose="020B0604020202020204" pitchFamily="34" charset="0"/>
            </a:endParaRPr>
          </a:p>
        </p:txBody>
      </p:sp>
      <p:grpSp>
        <p:nvGrpSpPr>
          <p:cNvPr id="21" name="Dekorelement">
            <a:extLst>
              <a:ext uri="{FF2B5EF4-FFF2-40B4-BE49-F238E27FC236}">
                <a16:creationId xmlns:a16="http://schemas.microsoft.com/office/drawing/2014/main" id="{E25BCAEB-961F-8C48-9616-125F58BFBA6B}"/>
              </a:ext>
            </a:extLst>
          </p:cNvPr>
          <p:cNvGrpSpPr>
            <a:grpSpLocks noChangeAspect="1"/>
          </p:cNvGrpSpPr>
          <p:nvPr/>
        </p:nvGrpSpPr>
        <p:grpSpPr bwMode="gray">
          <a:xfrm>
            <a:off x="398666" y="493200"/>
            <a:ext cx="252000" cy="252000"/>
            <a:chOff x="5303" y="3964"/>
            <a:chExt cx="198" cy="191"/>
          </a:xfrm>
          <a:solidFill>
            <a:schemeClr val="bg1"/>
          </a:solidFill>
        </p:grpSpPr>
        <p:sp>
          <p:nvSpPr>
            <p:cNvPr id="22" name="Freeform">
              <a:extLst>
                <a:ext uri="{FF2B5EF4-FFF2-40B4-BE49-F238E27FC236}">
                  <a16:creationId xmlns:a16="http://schemas.microsoft.com/office/drawing/2014/main" id="{40138D26-2D89-C348-9B43-DC5274A6AD97}"/>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23" name="Freeform">
              <a:extLst>
                <a:ext uri="{FF2B5EF4-FFF2-40B4-BE49-F238E27FC236}">
                  <a16:creationId xmlns:a16="http://schemas.microsoft.com/office/drawing/2014/main" id="{CE1D8067-26CC-0C42-869E-3A8094A7C080}"/>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sp>
        <p:nvSpPr>
          <p:cNvPr id="24" name="Text 1">
            <a:extLst>
              <a:ext uri="{FF2B5EF4-FFF2-40B4-BE49-F238E27FC236}">
                <a16:creationId xmlns:a16="http://schemas.microsoft.com/office/drawing/2014/main" id="{C9D11481-2E08-C44C-B7C6-235CD6F62D05}"/>
              </a:ext>
            </a:extLst>
          </p:cNvPr>
          <p:cNvSpPr>
            <a:spLocks noGrp="1"/>
          </p:cNvSpPr>
          <p:nvPr/>
        </p:nvSpPr>
        <p:spPr bwMode="gray">
          <a:xfrm>
            <a:off x="10779218" y="471141"/>
            <a:ext cx="1012732"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BILDER</a:t>
            </a:r>
          </a:p>
        </p:txBody>
      </p:sp>
      <p:pic>
        <p:nvPicPr>
          <p:cNvPr id="8" name="Picture 7">
            <a:extLst>
              <a:ext uri="{FF2B5EF4-FFF2-40B4-BE49-F238E27FC236}">
                <a16:creationId xmlns:a16="http://schemas.microsoft.com/office/drawing/2014/main" id="{669387F3-59D8-5444-9C49-C5425569B529}"/>
              </a:ext>
            </a:extLst>
          </p:cNvPr>
          <p:cNvPicPr>
            <a:picLocks noChangeAspect="1"/>
          </p:cNvPicPr>
          <p:nvPr/>
        </p:nvPicPr>
        <p:blipFill>
          <a:blip r:embed="rId7"/>
          <a:stretch>
            <a:fillRect/>
          </a:stretch>
        </p:blipFill>
        <p:spPr>
          <a:xfrm>
            <a:off x="3663461" y="2101175"/>
            <a:ext cx="4752635" cy="2303200"/>
          </a:xfrm>
          <a:prstGeom prst="rect">
            <a:avLst/>
          </a:prstGeom>
        </p:spPr>
      </p:pic>
      <p:sp>
        <p:nvSpPr>
          <p:cNvPr id="9" name="TextBox 8">
            <a:extLst>
              <a:ext uri="{FF2B5EF4-FFF2-40B4-BE49-F238E27FC236}">
                <a16:creationId xmlns:a16="http://schemas.microsoft.com/office/drawing/2014/main" id="{F2E71708-DE9B-2F42-BA02-5EB1401F7D32}"/>
              </a:ext>
            </a:extLst>
          </p:cNvPr>
          <p:cNvSpPr txBox="1"/>
          <p:nvPr/>
        </p:nvSpPr>
        <p:spPr>
          <a:xfrm>
            <a:off x="0" y="4621309"/>
            <a:ext cx="12190409" cy="332399"/>
          </a:xfrm>
          <a:prstGeom prst="rect">
            <a:avLst/>
          </a:prstGeom>
          <a:noFill/>
        </p:spPr>
        <p:txBody>
          <a:bodyPr wrap="none" lIns="0" tIns="0" rIns="0" bIns="0" rtlCol="0">
            <a:noAutofit/>
          </a:bodyPr>
          <a:lstStyle/>
          <a:p>
            <a:pPr algn="ctr">
              <a:buSzPct val="80000"/>
            </a:pPr>
            <a:r>
              <a:rPr lang="de-DE" sz="2000" spc="180" dirty="0">
                <a:solidFill>
                  <a:schemeClr val="bg1"/>
                </a:solidFill>
                <a:latin typeface="+mj-lt"/>
              </a:rPr>
              <a:t>TALLENCE DESIGN.</a:t>
            </a:r>
          </a:p>
        </p:txBody>
      </p:sp>
      <p:sp>
        <p:nvSpPr>
          <p:cNvPr id="2" name="Title 1">
            <a:extLst>
              <a:ext uri="{FF2B5EF4-FFF2-40B4-BE49-F238E27FC236}">
                <a16:creationId xmlns:a16="http://schemas.microsoft.com/office/drawing/2014/main" id="{C4E52A96-5D6D-8E41-B8D1-85A25018DD1E}"/>
              </a:ext>
            </a:extLst>
          </p:cNvPr>
          <p:cNvSpPr>
            <a:spLocks noGrp="1"/>
          </p:cNvSpPr>
          <p:nvPr>
            <p:ph type="title"/>
          </p:nvPr>
        </p:nvSpPr>
        <p:spPr/>
        <p:txBody>
          <a:bodyPr/>
          <a:lstStyle/>
          <a:p>
            <a:r>
              <a:rPr lang="de-DE" dirty="0"/>
              <a:t>Für die g</a:t>
            </a:r>
            <a:r>
              <a:rPr lang="de-DE" dirty="0">
                <a:solidFill>
                  <a:schemeClr val="bg1"/>
                </a:solidFill>
              </a:rPr>
              <a:t>anz</a:t>
            </a:r>
            <a:r>
              <a:rPr lang="de-DE" dirty="0"/>
              <a:t> große Inszenierung</a:t>
            </a:r>
            <a:endParaRPr lang="de-DE" dirty="0">
              <a:solidFill>
                <a:schemeClr val="bg1"/>
              </a:solidFill>
            </a:endParaRPr>
          </a:p>
        </p:txBody>
      </p:sp>
      <p:sp>
        <p:nvSpPr>
          <p:cNvPr id="15" name="Footer Placeholder 10">
            <a:extLst>
              <a:ext uri="{FF2B5EF4-FFF2-40B4-BE49-F238E27FC236}">
                <a16:creationId xmlns:a16="http://schemas.microsoft.com/office/drawing/2014/main" id="{8E776F38-B833-234F-A533-9AECF0FA45DF}"/>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Tree>
    <p:extLst>
      <p:ext uri="{BB962C8B-B14F-4D97-AF65-F5344CB8AC3E}">
        <p14:creationId xmlns:p14="http://schemas.microsoft.com/office/powerpoint/2010/main" val="3935849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Bild 1">
            <a:extLst>
              <a:ext uri="{FF2B5EF4-FFF2-40B4-BE49-F238E27FC236}">
                <a16:creationId xmlns:a16="http://schemas.microsoft.com/office/drawing/2014/main" id="{280E5F8C-E063-CF43-8FB0-3FE53AC03EC2}"/>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l="18" t="26453" r="69035"/>
          <a:stretch/>
        </p:blipFill>
        <p:spPr bwMode="gray">
          <a:xfrm>
            <a:off x="755998" y="1491847"/>
            <a:ext cx="3416400" cy="4151716"/>
          </a:xfrm>
          <a:prstGeom prst="rect">
            <a:avLst/>
          </a:prstGeom>
          <a:solidFill>
            <a:schemeClr val="bg1">
              <a:lumMod val="85000"/>
            </a:schemeClr>
          </a:solidFill>
        </p:spPr>
      </p:pic>
      <p:pic>
        <p:nvPicPr>
          <p:cNvPr id="26" name="Bild 2">
            <a:extLst>
              <a:ext uri="{FF2B5EF4-FFF2-40B4-BE49-F238E27FC236}">
                <a16:creationId xmlns:a16="http://schemas.microsoft.com/office/drawing/2014/main" id="{921FCF80-DFE6-9246-8CC5-FB541FCA814C}"/>
              </a:ext>
            </a:extLst>
          </p:cNvPr>
          <p:cNvPicPr>
            <a:picLocks noChangeArrowheads="1"/>
          </p:cNvPicPr>
          <p:nvPr/>
        </p:nvPicPr>
        <p:blipFill rotWithShape="1">
          <a:blip r:embed="rId2">
            <a:extLst>
              <a:ext uri="{28A0092B-C50C-407E-A947-70E740481C1C}">
                <a14:useLocalDpi xmlns:a14="http://schemas.microsoft.com/office/drawing/2010/main" val="0"/>
              </a:ext>
            </a:extLst>
          </a:blip>
          <a:srcRect l="34508" t="26451"/>
          <a:stretch/>
        </p:blipFill>
        <p:spPr bwMode="gray">
          <a:xfrm>
            <a:off x="4564800" y="1494723"/>
            <a:ext cx="7228800" cy="4165393"/>
          </a:xfrm>
          <a:prstGeom prst="rect">
            <a:avLst/>
          </a:prstGeo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67</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a:t>Beispielfolie mit Bild</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521781"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17" name="Text 1">
            <a:extLst>
              <a:ext uri="{FF2B5EF4-FFF2-40B4-BE49-F238E27FC236}">
                <a16:creationId xmlns:a16="http://schemas.microsoft.com/office/drawing/2014/main" id="{33A57EA6-68BE-A449-91A3-43F9EC428E17}"/>
              </a:ext>
            </a:extLst>
          </p:cNvPr>
          <p:cNvSpPr>
            <a:spLocks noGrp="1"/>
          </p:cNvSpPr>
          <p:nvPr/>
        </p:nvSpPr>
        <p:spPr bwMode="gray">
          <a:xfrm>
            <a:off x="9775338" y="3975931"/>
            <a:ext cx="2216917"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 eingeben.</a:t>
            </a:r>
          </a:p>
        </p:txBody>
      </p:sp>
      <p:sp>
        <p:nvSpPr>
          <p:cNvPr id="18" name="Text 2">
            <a:extLst>
              <a:ext uri="{FF2B5EF4-FFF2-40B4-BE49-F238E27FC236}">
                <a16:creationId xmlns:a16="http://schemas.microsoft.com/office/drawing/2014/main" id="{C702164E-F3BD-944E-860B-A344172F843E}"/>
              </a:ext>
            </a:extLst>
          </p:cNvPr>
          <p:cNvSpPr>
            <a:spLocks noGrp="1"/>
          </p:cNvSpPr>
          <p:nvPr/>
        </p:nvSpPr>
        <p:spPr bwMode="gray">
          <a:xfrm>
            <a:off x="10537662" y="4480428"/>
            <a:ext cx="1454593"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 auch.</a:t>
            </a:r>
          </a:p>
        </p:txBody>
      </p:sp>
      <p:sp>
        <p:nvSpPr>
          <p:cNvPr id="24" name="Text 1">
            <a:extLst>
              <a:ext uri="{FF2B5EF4-FFF2-40B4-BE49-F238E27FC236}">
                <a16:creationId xmlns:a16="http://schemas.microsoft.com/office/drawing/2014/main" id="{1A1B0D70-3B4F-D24F-BB42-E59C83640682}"/>
              </a:ext>
            </a:extLst>
          </p:cNvPr>
          <p:cNvSpPr>
            <a:spLocks noGrp="1"/>
          </p:cNvSpPr>
          <p:nvPr/>
        </p:nvSpPr>
        <p:spPr bwMode="gray">
          <a:xfrm>
            <a:off x="624459" y="4394879"/>
            <a:ext cx="182899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Text eingeben.</a:t>
            </a:r>
          </a:p>
        </p:txBody>
      </p:sp>
      <p:sp>
        <p:nvSpPr>
          <p:cNvPr id="25" name="Text 2">
            <a:extLst>
              <a:ext uri="{FF2B5EF4-FFF2-40B4-BE49-F238E27FC236}">
                <a16:creationId xmlns:a16="http://schemas.microsoft.com/office/drawing/2014/main" id="{707441FC-C217-EA4D-BDD9-A3CAF8F65EB4}"/>
              </a:ext>
            </a:extLst>
          </p:cNvPr>
          <p:cNvSpPr>
            <a:spLocks noGrp="1"/>
          </p:cNvSpPr>
          <p:nvPr/>
        </p:nvSpPr>
        <p:spPr bwMode="gray">
          <a:xfrm>
            <a:off x="624459" y="4899375"/>
            <a:ext cx="182899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Text eingeben.</a:t>
            </a:r>
          </a:p>
        </p:txBody>
      </p:sp>
      <p:sp>
        <p:nvSpPr>
          <p:cNvPr id="23" name="Text 1">
            <a:extLst>
              <a:ext uri="{FF2B5EF4-FFF2-40B4-BE49-F238E27FC236}">
                <a16:creationId xmlns:a16="http://schemas.microsoft.com/office/drawing/2014/main" id="{962814F2-BD34-5E47-B3C7-9FCF9FB662CE}"/>
              </a:ext>
            </a:extLst>
          </p:cNvPr>
          <p:cNvSpPr>
            <a:spLocks noGrp="1"/>
          </p:cNvSpPr>
          <p:nvPr/>
        </p:nvSpPr>
        <p:spPr bwMode="gray">
          <a:xfrm>
            <a:off x="10779218" y="471141"/>
            <a:ext cx="1012732"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a:latin typeface="Arial" panose="020B0604020202020204" pitchFamily="34" charset="0"/>
              </a:rPr>
              <a:t>BILDER</a:t>
            </a:r>
            <a:endParaRPr lang="de-DE" dirty="0">
              <a:latin typeface="Arial" panose="020B0604020202020204" pitchFamily="34" charset="0"/>
            </a:endParaRPr>
          </a:p>
        </p:txBody>
      </p:sp>
    </p:spTree>
    <p:extLst>
      <p:ext uri="{BB962C8B-B14F-4D97-AF65-F5344CB8AC3E}">
        <p14:creationId xmlns:p14="http://schemas.microsoft.com/office/powerpoint/2010/main" val="3850025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755998" y="2578924"/>
            <a:ext cx="3416400" cy="3037076"/>
          </a:xfrm>
        </p:spPr>
        <p:txBody>
          <a:bodyPr/>
          <a:lstStyle/>
          <a:p>
            <a:r>
              <a:rPr lang="de-DE" sz="2000"/>
              <a:t>Um diesen Text zu ersetzen,</a:t>
            </a:r>
            <a:br>
              <a:rPr lang="de-DE" sz="2000"/>
            </a:br>
            <a:r>
              <a:rPr lang="de-DE" sz="2000"/>
              <a:t>klicken Sie auf den Text und geben Sie Ihren eigenen Text ein. </a:t>
            </a:r>
          </a:p>
          <a:p>
            <a:endParaRPr lang="de-DE" sz="200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stretch/>
        </p:blipFill>
        <p:spPr>
          <a:xfrm>
            <a:off x="4754945" y="1476375"/>
            <a:ext cx="7037005" cy="4175125"/>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68</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a:t>Beispielfolie mit Bild</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17" name="Text 1">
            <a:extLst>
              <a:ext uri="{FF2B5EF4-FFF2-40B4-BE49-F238E27FC236}">
                <a16:creationId xmlns:a16="http://schemas.microsoft.com/office/drawing/2014/main" id="{33A57EA6-68BE-A449-91A3-43F9EC428E17}"/>
              </a:ext>
            </a:extLst>
          </p:cNvPr>
          <p:cNvSpPr>
            <a:spLocks noGrp="1"/>
          </p:cNvSpPr>
          <p:nvPr/>
        </p:nvSpPr>
        <p:spPr bwMode="gray">
          <a:xfrm>
            <a:off x="9870779" y="3975931"/>
            <a:ext cx="2216917"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 eingeben.</a:t>
            </a:r>
          </a:p>
        </p:txBody>
      </p:sp>
      <p:sp>
        <p:nvSpPr>
          <p:cNvPr id="18" name="Text 2">
            <a:extLst>
              <a:ext uri="{FF2B5EF4-FFF2-40B4-BE49-F238E27FC236}">
                <a16:creationId xmlns:a16="http://schemas.microsoft.com/office/drawing/2014/main" id="{C702164E-F3BD-944E-860B-A344172F843E}"/>
              </a:ext>
            </a:extLst>
          </p:cNvPr>
          <p:cNvSpPr>
            <a:spLocks noGrp="1"/>
          </p:cNvSpPr>
          <p:nvPr/>
        </p:nvSpPr>
        <p:spPr bwMode="gray">
          <a:xfrm>
            <a:off x="10633103" y="4480428"/>
            <a:ext cx="1454593"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 auch.</a:t>
            </a:r>
          </a:p>
        </p:txBody>
      </p:sp>
      <p:sp>
        <p:nvSpPr>
          <p:cNvPr id="21" name="Nr.">
            <a:extLst>
              <a:ext uri="{FF2B5EF4-FFF2-40B4-BE49-F238E27FC236}">
                <a16:creationId xmlns:a16="http://schemas.microsoft.com/office/drawing/2014/main" id="{017E3567-9770-C240-8712-B49A9AACD177}"/>
              </a:ext>
            </a:extLst>
          </p:cNvPr>
          <p:cNvSpPr>
            <a:spLocks noGrp="1"/>
          </p:cNvSpPr>
          <p:nvPr/>
        </p:nvSpPr>
        <p:spPr bwMode="gray">
          <a:xfrm>
            <a:off x="753089" y="1511365"/>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04</a:t>
            </a:r>
          </a:p>
        </p:txBody>
      </p:sp>
      <p:sp>
        <p:nvSpPr>
          <p:cNvPr id="22" name="Linie">
            <a:extLst>
              <a:ext uri="{FF2B5EF4-FFF2-40B4-BE49-F238E27FC236}">
                <a16:creationId xmlns:a16="http://schemas.microsoft.com/office/drawing/2014/main" id="{88CEB829-A944-7948-A1A3-359790F8D57B}"/>
              </a:ext>
            </a:extLst>
          </p:cNvPr>
          <p:cNvSpPr>
            <a:spLocks noGrp="1"/>
          </p:cNvSpPr>
          <p:nvPr/>
        </p:nvSpPr>
        <p:spPr bwMode="gray">
          <a:xfrm>
            <a:off x="753089" y="2502470"/>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5" name="Text 1">
            <a:extLst>
              <a:ext uri="{FF2B5EF4-FFF2-40B4-BE49-F238E27FC236}">
                <a16:creationId xmlns:a16="http://schemas.microsoft.com/office/drawing/2014/main" id="{49766503-E8B6-874B-AEC0-7D8FEB048C98}"/>
              </a:ext>
            </a:extLst>
          </p:cNvPr>
          <p:cNvSpPr>
            <a:spLocks noGrp="1"/>
          </p:cNvSpPr>
          <p:nvPr/>
        </p:nvSpPr>
        <p:spPr bwMode="gray">
          <a:xfrm>
            <a:off x="10779218" y="471141"/>
            <a:ext cx="1012732"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a:latin typeface="Arial" panose="020B0604020202020204" pitchFamily="34" charset="0"/>
              </a:rPr>
              <a:t>BILDER</a:t>
            </a:r>
            <a:endParaRPr lang="de-DE" dirty="0">
              <a:latin typeface="Arial" panose="020B0604020202020204" pitchFamily="34" charset="0"/>
            </a:endParaRPr>
          </a:p>
        </p:txBody>
      </p:sp>
    </p:spTree>
    <p:extLst>
      <p:ext uri="{BB962C8B-B14F-4D97-AF65-F5344CB8AC3E}">
        <p14:creationId xmlns:p14="http://schemas.microsoft.com/office/powerpoint/2010/main" val="2564343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B1559DE-A974-304F-AB9E-0044F299C146}"/>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E354614-26A8-6646-ADAA-C0E25D3B2445}"/>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C26A2A13-A0FA-1F42-92CB-7BBF669DF234}"/>
              </a:ext>
            </a:extLst>
          </p:cNvPr>
          <p:cNvSpPr>
            <a:spLocks noGrp="1"/>
          </p:cNvSpPr>
          <p:nvPr>
            <p:ph type="sldNum" sz="quarter" idx="12"/>
          </p:nvPr>
        </p:nvSpPr>
        <p:spPr/>
        <p:txBody>
          <a:bodyPr/>
          <a:lstStyle/>
          <a:p>
            <a:fld id="{02CEFE82-39F2-4F47-8A0C-D5AB3496FA5C}" type="slidenum">
              <a:rPr lang="de-DE" noProof="0" smtClean="0"/>
              <a:t>69</a:t>
            </a:fld>
            <a:endParaRPr lang="de-DE" noProof="0"/>
          </a:p>
        </p:txBody>
      </p:sp>
      <p:sp>
        <p:nvSpPr>
          <p:cNvPr id="2" name="Title 1">
            <a:extLst>
              <a:ext uri="{FF2B5EF4-FFF2-40B4-BE49-F238E27FC236}">
                <a16:creationId xmlns:a16="http://schemas.microsoft.com/office/drawing/2014/main" id="{32AB9D85-B19B-3C41-8A7D-D346BE9AD0C7}"/>
              </a:ext>
            </a:extLst>
          </p:cNvPr>
          <p:cNvSpPr>
            <a:spLocks noGrp="1"/>
          </p:cNvSpPr>
          <p:nvPr>
            <p:ph type="title"/>
          </p:nvPr>
        </p:nvSpPr>
        <p:spPr/>
        <p:txBody>
          <a:bodyPr/>
          <a:lstStyle/>
          <a:p>
            <a:r>
              <a:rPr lang="de-DE"/>
              <a:t>Beispielfolie mit Bild</a:t>
            </a:r>
          </a:p>
        </p:txBody>
      </p:sp>
      <p:pic>
        <p:nvPicPr>
          <p:cNvPr id="19" name="Bild">
            <a:extLst>
              <a:ext uri="{FF2B5EF4-FFF2-40B4-BE49-F238E27FC236}">
                <a16:creationId xmlns:a16="http://schemas.microsoft.com/office/drawing/2014/main" id="{1705B27E-F434-E54F-A5AD-106A184099CE}"/>
              </a:ext>
            </a:extLst>
          </p:cNvPr>
          <p:cNvPicPr>
            <a:picLocks noGrp="1" noChangeAspect="1" noChangeArrowheads="1"/>
          </p:cNvPicPr>
          <p:nvPr/>
        </p:nvPicPr>
        <p:blipFill>
          <a:blip r:embed="rId2"/>
          <a:srcRect/>
          <a:stretch/>
        </p:blipFill>
        <p:spPr bwMode="gray">
          <a:xfrm>
            <a:off x="753088" y="2689404"/>
            <a:ext cx="3223621" cy="2958996"/>
          </a:xfrm>
          <a:prstGeom prst="rect">
            <a:avLst/>
          </a:prstGeom>
          <a:solidFill>
            <a:schemeClr val="bg1">
              <a:lumMod val="85000"/>
            </a:schemeClr>
          </a:solidFill>
        </p:spPr>
      </p:pic>
      <p:sp>
        <p:nvSpPr>
          <p:cNvPr id="20" name="Text 2">
            <a:extLst>
              <a:ext uri="{FF2B5EF4-FFF2-40B4-BE49-F238E27FC236}">
                <a16:creationId xmlns:a16="http://schemas.microsoft.com/office/drawing/2014/main" id="{BDB677B2-3B54-F24E-8F37-35E8122EDBAE}"/>
              </a:ext>
            </a:extLst>
          </p:cNvPr>
          <p:cNvSpPr>
            <a:spLocks noGrp="1"/>
          </p:cNvSpPr>
          <p:nvPr/>
        </p:nvSpPr>
        <p:spPr bwMode="gray">
          <a:xfrm>
            <a:off x="621550" y="4307864"/>
            <a:ext cx="182899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Text eingeben.</a:t>
            </a:r>
          </a:p>
        </p:txBody>
      </p:sp>
      <p:sp>
        <p:nvSpPr>
          <p:cNvPr id="21" name="Text 3">
            <a:extLst>
              <a:ext uri="{FF2B5EF4-FFF2-40B4-BE49-F238E27FC236}">
                <a16:creationId xmlns:a16="http://schemas.microsoft.com/office/drawing/2014/main" id="{B3016FA3-A91F-5541-8044-9BC428CF7D66}"/>
              </a:ext>
            </a:extLst>
          </p:cNvPr>
          <p:cNvSpPr>
            <a:spLocks noGrp="1"/>
          </p:cNvSpPr>
          <p:nvPr/>
        </p:nvSpPr>
        <p:spPr bwMode="gray">
          <a:xfrm>
            <a:off x="621550" y="4812360"/>
            <a:ext cx="2555150" cy="307447"/>
          </a:xfrm>
          <a:prstGeom prst="rect">
            <a:avLst/>
          </a:prstGeom>
          <a:solidFill>
            <a:schemeClr val="tx1"/>
          </a:solidFill>
        </p:spPr>
        <p:txBody>
          <a:bodyPr vert="horz" wrap="none" lIns="144000" tIns="36000" rIns="144000" bIns="36000" rtlCol="0">
            <a:sp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weiteren Text eingeben.</a:t>
            </a:r>
          </a:p>
        </p:txBody>
      </p:sp>
      <p:pic>
        <p:nvPicPr>
          <p:cNvPr id="22" name="Content Placeholder 14">
            <a:extLst>
              <a:ext uri="{FF2B5EF4-FFF2-40B4-BE49-F238E27FC236}">
                <a16:creationId xmlns:a16="http://schemas.microsoft.com/office/drawing/2014/main" id="{EE18577A-DB9D-D340-830D-3C17622ACDD2}"/>
              </a:ext>
            </a:extLst>
          </p:cNvPr>
          <p:cNvPicPr>
            <a:picLocks/>
          </p:cNvPicPr>
          <p:nvPr/>
        </p:nvPicPr>
        <p:blipFill>
          <a:blip r:embed="rId3"/>
          <a:srcRect/>
          <a:stretch/>
        </p:blipFill>
        <p:spPr bwMode="gray">
          <a:xfrm>
            <a:off x="4748667" y="1476375"/>
            <a:ext cx="7043283" cy="4172400"/>
          </a:xfrm>
          <a:prstGeom prst="rect">
            <a:avLst/>
          </a:prstGeom>
        </p:spPr>
      </p:pic>
      <p:sp>
        <p:nvSpPr>
          <p:cNvPr id="23" name="Dekorelement">
            <a:extLst>
              <a:ext uri="{FF2B5EF4-FFF2-40B4-BE49-F238E27FC236}">
                <a16:creationId xmlns:a16="http://schemas.microsoft.com/office/drawing/2014/main" id="{5CC9BAFE-B8F5-6A48-BF25-301C56843FB1}"/>
              </a:ext>
            </a:extLst>
          </p:cNvPr>
          <p:cNvSpPr>
            <a:spLocks noGrp="1"/>
          </p:cNvSpPr>
          <p:nvPr/>
        </p:nvSpPr>
        <p:spPr bwMode="gray">
          <a:xfrm>
            <a:off x="4695408" y="2557699"/>
            <a:ext cx="93600" cy="1692000"/>
          </a:xfrm>
          <a:prstGeom prst="rect">
            <a:avLst/>
          </a:prstGeom>
          <a:solidFill>
            <a:schemeClr val="accent4">
              <a:lumMod val="60000"/>
              <a:lumOff val="40000"/>
            </a:schemeClr>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24" name="Text 1">
            <a:extLst>
              <a:ext uri="{FF2B5EF4-FFF2-40B4-BE49-F238E27FC236}">
                <a16:creationId xmlns:a16="http://schemas.microsoft.com/office/drawing/2014/main" id="{1DFE7F67-E251-5846-A2D8-D47DB2E25985}"/>
              </a:ext>
            </a:extLst>
          </p:cNvPr>
          <p:cNvSpPr>
            <a:spLocks noGrp="1"/>
          </p:cNvSpPr>
          <p:nvPr/>
        </p:nvSpPr>
        <p:spPr bwMode="gray">
          <a:xfrm>
            <a:off x="9841389" y="3976306"/>
            <a:ext cx="2216917"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 eingeben.</a:t>
            </a:r>
          </a:p>
        </p:txBody>
      </p:sp>
      <p:sp>
        <p:nvSpPr>
          <p:cNvPr id="25" name="Text 2">
            <a:extLst>
              <a:ext uri="{FF2B5EF4-FFF2-40B4-BE49-F238E27FC236}">
                <a16:creationId xmlns:a16="http://schemas.microsoft.com/office/drawing/2014/main" id="{AD166FF4-3464-8546-9A4B-1606EA392339}"/>
              </a:ext>
            </a:extLst>
          </p:cNvPr>
          <p:cNvSpPr>
            <a:spLocks noGrp="1"/>
          </p:cNvSpPr>
          <p:nvPr/>
        </p:nvSpPr>
        <p:spPr bwMode="gray">
          <a:xfrm>
            <a:off x="10603713" y="4480803"/>
            <a:ext cx="1454593"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 auch.</a:t>
            </a:r>
          </a:p>
        </p:txBody>
      </p:sp>
      <p:sp>
        <p:nvSpPr>
          <p:cNvPr id="28" name="Text 1">
            <a:extLst>
              <a:ext uri="{FF2B5EF4-FFF2-40B4-BE49-F238E27FC236}">
                <a16:creationId xmlns:a16="http://schemas.microsoft.com/office/drawing/2014/main" id="{B801A379-DD19-BE45-8143-E2F6957B3DC9}"/>
              </a:ext>
            </a:extLst>
          </p:cNvPr>
          <p:cNvSpPr>
            <a:spLocks noGrp="1"/>
          </p:cNvSpPr>
          <p:nvPr/>
        </p:nvSpPr>
        <p:spPr bwMode="gray">
          <a:xfrm>
            <a:off x="753089" y="1476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Text eingeben.</a:t>
            </a:r>
          </a:p>
        </p:txBody>
      </p:sp>
      <p:sp>
        <p:nvSpPr>
          <p:cNvPr id="27" name="Text 1">
            <a:extLst>
              <a:ext uri="{FF2B5EF4-FFF2-40B4-BE49-F238E27FC236}">
                <a16:creationId xmlns:a16="http://schemas.microsoft.com/office/drawing/2014/main" id="{174E81C3-A3C6-9D4D-A9FA-98360637F7E5}"/>
              </a:ext>
            </a:extLst>
          </p:cNvPr>
          <p:cNvSpPr>
            <a:spLocks noGrp="1"/>
          </p:cNvSpPr>
          <p:nvPr/>
        </p:nvSpPr>
        <p:spPr bwMode="gray">
          <a:xfrm>
            <a:off x="10779218" y="471141"/>
            <a:ext cx="1012732"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a:latin typeface="Arial" panose="020B0604020202020204" pitchFamily="34" charset="0"/>
              </a:rPr>
              <a:t>BILDER</a:t>
            </a:r>
            <a:endParaRPr lang="de-DE" dirty="0">
              <a:latin typeface="Arial" panose="020B0604020202020204" pitchFamily="34" charset="0"/>
            </a:endParaRPr>
          </a:p>
        </p:txBody>
      </p:sp>
    </p:spTree>
    <p:extLst>
      <p:ext uri="{BB962C8B-B14F-4D97-AF65-F5344CB8AC3E}">
        <p14:creationId xmlns:p14="http://schemas.microsoft.com/office/powerpoint/2010/main" val="1175672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p:cNvSpPr>
            <a:spLocks noGrp="1"/>
          </p:cNvSpPr>
          <p:nvPr>
            <p:ph type="ctrTitle"/>
          </p:nvPr>
        </p:nvSpPr>
        <p:spPr bwMode="gray"/>
        <p:txBody>
          <a:bodyPr/>
          <a:lstStyle/>
          <a:p>
            <a:r>
              <a:rPr lang="de-DE"/>
              <a:t>Hier bitte den Titel der Präsentation einfügen</a:t>
            </a:r>
          </a:p>
        </p:txBody>
      </p:sp>
      <p:sp>
        <p:nvSpPr>
          <p:cNvPr id="14" name="Dekorelement"/>
          <p:cNvSpPr>
            <a:spLocks noGrp="1"/>
          </p:cNvSpPr>
          <p:nvPr>
            <p:ph type="body" sz="quarter" idx="13"/>
          </p:nvPr>
        </p:nvSpPr>
        <p:spPr bwMode="gray">
          <a:solidFill>
            <a:schemeClr val="accent6"/>
          </a:solidFill>
        </p:spPr>
        <p:txBody>
          <a:bodyPr/>
          <a:lstStyle/>
          <a:p>
            <a:endParaRPr lang="de-DE"/>
          </a:p>
        </p:txBody>
      </p:sp>
      <p:sp>
        <p:nvSpPr>
          <p:cNvPr id="9" name="Untertitel"/>
          <p:cNvSpPr>
            <a:spLocks noGrp="1"/>
          </p:cNvSpPr>
          <p:nvPr>
            <p:ph type="subTitle" idx="1"/>
          </p:nvPr>
        </p:nvSpPr>
        <p:spPr bwMode="gray"/>
        <p:txBody>
          <a:bodyPr/>
          <a:lstStyle/>
          <a:p>
            <a:r>
              <a:rPr lang="de-DE"/>
              <a:t>Hier bitte die Subheadline eingeben</a:t>
            </a:r>
          </a:p>
        </p:txBody>
      </p:sp>
      <p:sp>
        <p:nvSpPr>
          <p:cNvPr id="2" name="Datum und Autor"/>
          <p:cNvSpPr>
            <a:spLocks noGrp="1"/>
          </p:cNvSpPr>
          <p:nvPr>
            <p:ph type="body" sz="quarter" idx="14"/>
          </p:nvPr>
        </p:nvSpPr>
        <p:spPr bwMode="gray"/>
        <p:txBody>
          <a:bodyPr/>
          <a:lstStyle/>
          <a:p>
            <a:r>
              <a:rPr lang="de-DE"/>
              <a:t>Datum, Ort und Autor</a:t>
            </a:r>
          </a:p>
        </p:txBody>
      </p:sp>
      <p:sp>
        <p:nvSpPr>
          <p:cNvPr id="8" name="Text 1">
            <a:extLst>
              <a:ext uri="{FF2B5EF4-FFF2-40B4-BE49-F238E27FC236}">
                <a16:creationId xmlns:a16="http://schemas.microsoft.com/office/drawing/2014/main" id="{2D9C892C-786E-2247-8CBD-B30CD37B810F}"/>
              </a:ext>
            </a:extLst>
          </p:cNvPr>
          <p:cNvSpPr>
            <a:spLocks noGrp="1"/>
          </p:cNvSpPr>
          <p:nvPr/>
        </p:nvSpPr>
        <p:spPr bwMode="gray">
          <a:xfrm>
            <a:off x="10293507" y="471141"/>
            <a:ext cx="1498443"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TITELFOLIEN</a:t>
            </a:r>
          </a:p>
        </p:txBody>
      </p:sp>
    </p:spTree>
    <p:extLst>
      <p:ext uri="{BB962C8B-B14F-4D97-AF65-F5344CB8AC3E}">
        <p14:creationId xmlns:p14="http://schemas.microsoft.com/office/powerpoint/2010/main" val="209421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A8B29AD-0ECC-7C43-A685-8A88D5A28E91}"/>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AA09AD7C-68F6-9242-B21A-CE2AF7A5A20F}"/>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FC8A4D27-17FF-B64D-860D-E22B6B22D112}"/>
              </a:ext>
            </a:extLst>
          </p:cNvPr>
          <p:cNvSpPr>
            <a:spLocks noGrp="1"/>
          </p:cNvSpPr>
          <p:nvPr>
            <p:ph type="sldNum" sz="quarter" idx="22"/>
          </p:nvPr>
        </p:nvSpPr>
        <p:spPr/>
        <p:txBody>
          <a:bodyPr/>
          <a:lstStyle/>
          <a:p>
            <a:fld id="{02CEFE82-39F2-4F47-8A0C-D5AB3496FA5C}" type="slidenum">
              <a:rPr lang="de-DE" noProof="0" smtClean="0"/>
              <a:pPr/>
              <a:t>70</a:t>
            </a:fld>
            <a:endParaRPr lang="de-DE" noProof="0"/>
          </a:p>
        </p:txBody>
      </p:sp>
      <p:sp>
        <p:nvSpPr>
          <p:cNvPr id="12" name="Title 11">
            <a:extLst>
              <a:ext uri="{FF2B5EF4-FFF2-40B4-BE49-F238E27FC236}">
                <a16:creationId xmlns:a16="http://schemas.microsoft.com/office/drawing/2014/main" id="{A2D0163A-FBAC-0841-9815-3A8E1E1CB26C}"/>
              </a:ext>
            </a:extLst>
          </p:cNvPr>
          <p:cNvSpPr>
            <a:spLocks noGrp="1"/>
          </p:cNvSpPr>
          <p:nvPr>
            <p:ph type="title"/>
          </p:nvPr>
        </p:nvSpPr>
        <p:spPr/>
        <p:txBody>
          <a:bodyPr/>
          <a:lstStyle/>
          <a:p>
            <a:endParaRPr lang="de-DE"/>
          </a:p>
        </p:txBody>
      </p:sp>
      <p:sp>
        <p:nvSpPr>
          <p:cNvPr id="16" name="Inhalt">
            <a:extLst>
              <a:ext uri="{FF2B5EF4-FFF2-40B4-BE49-F238E27FC236}">
                <a16:creationId xmlns:a16="http://schemas.microsoft.com/office/drawing/2014/main" id="{27787CF7-339A-1049-97FA-203A0C740FA0}"/>
              </a:ext>
            </a:extLst>
          </p:cNvPr>
          <p:cNvSpPr>
            <a:spLocks noGrp="1"/>
          </p:cNvSpPr>
          <p:nvPr/>
        </p:nvSpPr>
        <p:spPr bwMode="gray">
          <a:xfrm>
            <a:off x="753089" y="1476000"/>
            <a:ext cx="3416400" cy="4298400"/>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atin typeface="Arial" panose="020B0604020202020204" pitchFamily="34" charset="0"/>
              </a:rPr>
              <a:t>Dieser Text soll demonstrieren, wie Ihr eigener Text dargestellt wird, wenn Sie den Text ersetzen. Dies ist ein Platzhaltertext. Der Text, den Sie eingeben, behält den Stil und die Formatierung des Platzhaltertexts.</a:t>
            </a:r>
          </a:p>
        </p:txBody>
      </p:sp>
      <p:pic>
        <p:nvPicPr>
          <p:cNvPr id="17" name="Bild">
            <a:extLst>
              <a:ext uri="{FF2B5EF4-FFF2-40B4-BE49-F238E27FC236}">
                <a16:creationId xmlns:a16="http://schemas.microsoft.com/office/drawing/2014/main" id="{346B3CEF-08B9-C442-940C-CE1B54CB836E}"/>
              </a:ext>
            </a:extLst>
          </p:cNvPr>
          <p:cNvPicPr>
            <a:picLocks noGrp="1" noChangeAspect="1"/>
          </p:cNvPicPr>
          <p:nvPr/>
        </p:nvPicPr>
        <p:blipFill>
          <a:blip r:embed="rId2">
            <a:extLst>
              <a:ext uri="{28A0092B-C50C-407E-A947-70E740481C1C}">
                <a14:useLocalDpi xmlns:a14="http://schemas.microsoft.com/office/drawing/2010/main" val="0"/>
              </a:ext>
            </a:extLst>
          </a:blip>
          <a:srcRect l="18198" r="18198"/>
          <a:stretch>
            <a:fillRect/>
          </a:stretch>
        </p:blipFill>
        <p:spPr bwMode="gray">
          <a:xfrm>
            <a:off x="4561891" y="1476000"/>
            <a:ext cx="7228800" cy="4298400"/>
          </a:xfrm>
          <a:prstGeom prst="rect">
            <a:avLst/>
          </a:prstGeom>
          <a:solidFill>
            <a:schemeClr val="bg1">
              <a:lumMod val="85000"/>
            </a:schemeClr>
          </a:solidFill>
        </p:spPr>
      </p:pic>
      <p:sp>
        <p:nvSpPr>
          <p:cNvPr id="18" name="Dekorelement">
            <a:extLst>
              <a:ext uri="{FF2B5EF4-FFF2-40B4-BE49-F238E27FC236}">
                <a16:creationId xmlns:a16="http://schemas.microsoft.com/office/drawing/2014/main" id="{7423889E-2089-2244-B3F9-88C5101D6DC9}"/>
              </a:ext>
            </a:extLst>
          </p:cNvPr>
          <p:cNvSpPr>
            <a:spLocks noGrp="1"/>
          </p:cNvSpPr>
          <p:nvPr/>
        </p:nvSpPr>
        <p:spPr bwMode="gray">
          <a:xfrm>
            <a:off x="4517053" y="2635947"/>
            <a:ext cx="93600" cy="1692000"/>
          </a:xfrm>
          <a:prstGeom prst="rect">
            <a:avLst/>
          </a:prstGeom>
          <a:solidFill>
            <a:schemeClr val="accent3"/>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19" name="Text 1">
            <a:extLst>
              <a:ext uri="{FF2B5EF4-FFF2-40B4-BE49-F238E27FC236}">
                <a16:creationId xmlns:a16="http://schemas.microsoft.com/office/drawing/2014/main" id="{9A879BF7-3359-F34C-A971-A1D8F1F6028C}"/>
              </a:ext>
            </a:extLst>
          </p:cNvPr>
          <p:cNvSpPr>
            <a:spLocks noGrp="1"/>
          </p:cNvSpPr>
          <p:nvPr/>
        </p:nvSpPr>
        <p:spPr bwMode="gray">
          <a:xfrm>
            <a:off x="9703375" y="4054554"/>
            <a:ext cx="2216917"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Hier bitte Text eingeben.</a:t>
            </a:r>
          </a:p>
        </p:txBody>
      </p:sp>
      <p:sp>
        <p:nvSpPr>
          <p:cNvPr id="20" name="Text 2">
            <a:extLst>
              <a:ext uri="{FF2B5EF4-FFF2-40B4-BE49-F238E27FC236}">
                <a16:creationId xmlns:a16="http://schemas.microsoft.com/office/drawing/2014/main" id="{B8150B56-ACC0-D04B-8574-A901E2D1C2DD}"/>
              </a:ext>
            </a:extLst>
          </p:cNvPr>
          <p:cNvSpPr>
            <a:spLocks noGrp="1"/>
          </p:cNvSpPr>
          <p:nvPr/>
        </p:nvSpPr>
        <p:spPr bwMode="gray">
          <a:xfrm>
            <a:off x="10465699" y="4559051"/>
            <a:ext cx="1454593" cy="307447"/>
          </a:xfrm>
          <a:prstGeom prst="rect">
            <a:avLst/>
          </a:prstGeom>
          <a:solidFill>
            <a:schemeClr val="tx1"/>
          </a:solidFill>
        </p:spPr>
        <p:txBody>
          <a:bodyPr vert="horz" wrap="none" lIns="144000" tIns="36000" rIns="144000" bIns="36000" rtlCol="0">
            <a:spAutoFit/>
          </a:bodyPr>
          <a:lstStyle>
            <a:lvl1pPr marL="0" indent="0" algn="r" defTabSz="914400" rtl="0" eaLnBrk="1" latinLnBrk="0" hangingPunct="1">
              <a:lnSpc>
                <a:spcPct val="120000"/>
              </a:lnSpc>
              <a:spcBef>
                <a:spcPts val="0"/>
              </a:spcBef>
              <a:spcAft>
                <a:spcPts val="0"/>
              </a:spcAft>
              <a:buClr>
                <a:schemeClr val="tx1"/>
              </a:buClr>
              <a:buSzPct val="90000"/>
              <a:buFont typeface="Wingdings" pitchFamily="2" charset="2"/>
              <a:buNone/>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Und hier auch.</a:t>
            </a:r>
          </a:p>
        </p:txBody>
      </p:sp>
      <p:sp>
        <p:nvSpPr>
          <p:cNvPr id="25" name="Text 1">
            <a:extLst>
              <a:ext uri="{FF2B5EF4-FFF2-40B4-BE49-F238E27FC236}">
                <a16:creationId xmlns:a16="http://schemas.microsoft.com/office/drawing/2014/main" id="{94F8AEF1-F4EE-C240-BC91-2055A112F559}"/>
              </a:ext>
            </a:extLst>
          </p:cNvPr>
          <p:cNvSpPr>
            <a:spLocks noGrp="1"/>
          </p:cNvSpPr>
          <p:nvPr/>
        </p:nvSpPr>
        <p:spPr bwMode="gray">
          <a:xfrm>
            <a:off x="10779218" y="471141"/>
            <a:ext cx="1012732"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BILDER</a:t>
            </a:r>
          </a:p>
        </p:txBody>
      </p:sp>
    </p:spTree>
    <p:extLst>
      <p:ext uri="{BB962C8B-B14F-4D97-AF65-F5344CB8AC3E}">
        <p14:creationId xmlns:p14="http://schemas.microsoft.com/office/powerpoint/2010/main" val="4002165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13FA99-D5E7-6046-8CC7-6B8ED201973D}"/>
              </a:ext>
            </a:extLst>
          </p:cNvPr>
          <p:cNvSpPr>
            <a:spLocks noGrp="1"/>
          </p:cNvSpPr>
          <p:nvPr>
            <p:ph type="title"/>
          </p:nvPr>
        </p:nvSpPr>
        <p:spPr>
          <a:xfrm>
            <a:off x="755998" y="468000"/>
            <a:ext cx="11037600" cy="332399"/>
          </a:xfrm>
        </p:spPr>
        <p:txBody>
          <a:bodyPr/>
          <a:lstStyle/>
          <a:p>
            <a:r>
              <a:rPr lang="de-DE"/>
              <a:t>Vorlage für neue </a:t>
            </a:r>
            <a:r>
              <a:rPr lang="de-DE" err="1"/>
              <a:t>Omnigramme</a:t>
            </a:r>
            <a:endParaRPr lang="de-DE"/>
          </a:p>
        </p:txBody>
      </p:sp>
      <p:sp>
        <p:nvSpPr>
          <p:cNvPr id="3" name="Date Placeholder 2">
            <a:extLst>
              <a:ext uri="{FF2B5EF4-FFF2-40B4-BE49-F238E27FC236}">
                <a16:creationId xmlns:a16="http://schemas.microsoft.com/office/drawing/2014/main" id="{BEDB4D7E-D2D4-564D-A1B0-A5C94361A02F}"/>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6F7E5E15-9D30-664D-B437-5C45FE36A34E}"/>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D840756C-CA5A-2D4D-A441-1727100A59B4}"/>
              </a:ext>
            </a:extLst>
          </p:cNvPr>
          <p:cNvSpPr>
            <a:spLocks noGrp="1"/>
          </p:cNvSpPr>
          <p:nvPr>
            <p:ph type="sldNum" sz="quarter" idx="22"/>
          </p:nvPr>
        </p:nvSpPr>
        <p:spPr/>
        <p:txBody>
          <a:bodyPr/>
          <a:lstStyle/>
          <a:p>
            <a:fld id="{02CEFE82-39F2-4F47-8A0C-D5AB3496FA5C}" type="slidenum">
              <a:rPr lang="de-DE" noProof="0" smtClean="0"/>
              <a:pPr/>
              <a:t>71</a:t>
            </a:fld>
            <a:endParaRPr lang="de-DE" noProof="0"/>
          </a:p>
        </p:txBody>
      </p:sp>
      <p:sp>
        <p:nvSpPr>
          <p:cNvPr id="13" name="Textfeld 1">
            <a:extLst>
              <a:ext uri="{FF2B5EF4-FFF2-40B4-BE49-F238E27FC236}">
                <a16:creationId xmlns:a16="http://schemas.microsoft.com/office/drawing/2014/main" id="{8486C0EB-763C-EF4B-8B35-EE8437DE3C7D}"/>
              </a:ext>
            </a:extLst>
          </p:cNvPr>
          <p:cNvSpPr txBox="1">
            <a:spLocks/>
          </p:cNvSpPr>
          <p:nvPr/>
        </p:nvSpPr>
        <p:spPr bwMode="gray">
          <a:xfrm>
            <a:off x="753089" y="14760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14" name="Textfeld 2">
            <a:extLst>
              <a:ext uri="{FF2B5EF4-FFF2-40B4-BE49-F238E27FC236}">
                <a16:creationId xmlns:a16="http://schemas.microsoft.com/office/drawing/2014/main" id="{5D7338EE-9DEA-104E-8806-598AB4E45B7A}"/>
              </a:ext>
            </a:extLst>
          </p:cNvPr>
          <p:cNvSpPr txBox="1">
            <a:spLocks/>
          </p:cNvSpPr>
          <p:nvPr/>
        </p:nvSpPr>
        <p:spPr bwMode="gray">
          <a:xfrm>
            <a:off x="2353012" y="14760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355600" indent="-177800"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533400" indent="-177800"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15" name="Textfeld 3">
            <a:extLst>
              <a:ext uri="{FF2B5EF4-FFF2-40B4-BE49-F238E27FC236}">
                <a16:creationId xmlns:a16="http://schemas.microsoft.com/office/drawing/2014/main" id="{E70424D8-FD92-1C4F-BB72-AD1D62FC1EA1}"/>
              </a:ext>
            </a:extLst>
          </p:cNvPr>
          <p:cNvSpPr txBox="1">
            <a:spLocks/>
          </p:cNvSpPr>
          <p:nvPr/>
        </p:nvSpPr>
        <p:spPr bwMode="gray">
          <a:xfrm>
            <a:off x="3952934" y="14760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16" name="Textfeld 4">
            <a:extLst>
              <a:ext uri="{FF2B5EF4-FFF2-40B4-BE49-F238E27FC236}">
                <a16:creationId xmlns:a16="http://schemas.microsoft.com/office/drawing/2014/main" id="{AE620E23-BBA8-6549-8A12-9ADC8FF1A308}"/>
              </a:ext>
            </a:extLst>
          </p:cNvPr>
          <p:cNvSpPr txBox="1">
            <a:spLocks/>
          </p:cNvSpPr>
          <p:nvPr/>
        </p:nvSpPr>
        <p:spPr bwMode="gray">
          <a:xfrm>
            <a:off x="5552856" y="14760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17" name="Textfeld 5">
            <a:extLst>
              <a:ext uri="{FF2B5EF4-FFF2-40B4-BE49-F238E27FC236}">
                <a16:creationId xmlns:a16="http://schemas.microsoft.com/office/drawing/2014/main" id="{3F5DBD4F-6767-2444-8376-0D70F8F59B35}"/>
              </a:ext>
            </a:extLst>
          </p:cNvPr>
          <p:cNvSpPr txBox="1">
            <a:spLocks/>
          </p:cNvSpPr>
          <p:nvPr/>
        </p:nvSpPr>
        <p:spPr bwMode="gray">
          <a:xfrm>
            <a:off x="7152778" y="14760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18" name="Textfeld 6">
            <a:extLst>
              <a:ext uri="{FF2B5EF4-FFF2-40B4-BE49-F238E27FC236}">
                <a16:creationId xmlns:a16="http://schemas.microsoft.com/office/drawing/2014/main" id="{ED4630F9-5309-4541-89BC-9A010EB3AF9C}"/>
              </a:ext>
            </a:extLst>
          </p:cNvPr>
          <p:cNvSpPr txBox="1">
            <a:spLocks/>
          </p:cNvSpPr>
          <p:nvPr/>
        </p:nvSpPr>
        <p:spPr bwMode="gray">
          <a:xfrm>
            <a:off x="8752701" y="14760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19" name="Textfeld 7">
            <a:extLst>
              <a:ext uri="{FF2B5EF4-FFF2-40B4-BE49-F238E27FC236}">
                <a16:creationId xmlns:a16="http://schemas.microsoft.com/office/drawing/2014/main" id="{BA958AE4-3C3F-9549-AA08-172CD504833E}"/>
              </a:ext>
            </a:extLst>
          </p:cNvPr>
          <p:cNvSpPr txBox="1">
            <a:spLocks/>
          </p:cNvSpPr>
          <p:nvPr/>
        </p:nvSpPr>
        <p:spPr bwMode="gray">
          <a:xfrm>
            <a:off x="10352624" y="14760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20" name="Textfeld 8">
            <a:extLst>
              <a:ext uri="{FF2B5EF4-FFF2-40B4-BE49-F238E27FC236}">
                <a16:creationId xmlns:a16="http://schemas.microsoft.com/office/drawing/2014/main" id="{61687B9F-240A-A949-A52D-EFA8B86EC9E6}"/>
              </a:ext>
            </a:extLst>
          </p:cNvPr>
          <p:cNvSpPr txBox="1">
            <a:spLocks/>
          </p:cNvSpPr>
          <p:nvPr/>
        </p:nvSpPr>
        <p:spPr bwMode="gray">
          <a:xfrm>
            <a:off x="753089" y="23886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21" name="Textfeld 9">
            <a:extLst>
              <a:ext uri="{FF2B5EF4-FFF2-40B4-BE49-F238E27FC236}">
                <a16:creationId xmlns:a16="http://schemas.microsoft.com/office/drawing/2014/main" id="{CDD4790E-916B-194E-B6D7-14A472F715FF}"/>
              </a:ext>
            </a:extLst>
          </p:cNvPr>
          <p:cNvSpPr txBox="1">
            <a:spLocks/>
          </p:cNvSpPr>
          <p:nvPr/>
        </p:nvSpPr>
        <p:spPr bwMode="gray">
          <a:xfrm>
            <a:off x="2353012" y="23886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22" name="Textfeld 10">
            <a:extLst>
              <a:ext uri="{FF2B5EF4-FFF2-40B4-BE49-F238E27FC236}">
                <a16:creationId xmlns:a16="http://schemas.microsoft.com/office/drawing/2014/main" id="{03F6EEBC-07DC-584E-85D8-96B5D83AE45E}"/>
              </a:ext>
            </a:extLst>
          </p:cNvPr>
          <p:cNvSpPr txBox="1">
            <a:spLocks/>
          </p:cNvSpPr>
          <p:nvPr/>
        </p:nvSpPr>
        <p:spPr bwMode="gray">
          <a:xfrm>
            <a:off x="3952934" y="23886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23" name="Textfeld 11">
            <a:extLst>
              <a:ext uri="{FF2B5EF4-FFF2-40B4-BE49-F238E27FC236}">
                <a16:creationId xmlns:a16="http://schemas.microsoft.com/office/drawing/2014/main" id="{39BF35DF-4F65-0047-A8CD-66B01BF2B213}"/>
              </a:ext>
            </a:extLst>
          </p:cNvPr>
          <p:cNvSpPr txBox="1">
            <a:spLocks/>
          </p:cNvSpPr>
          <p:nvPr/>
        </p:nvSpPr>
        <p:spPr bwMode="gray">
          <a:xfrm>
            <a:off x="5552856" y="23886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24" name="Textfeld 12">
            <a:extLst>
              <a:ext uri="{FF2B5EF4-FFF2-40B4-BE49-F238E27FC236}">
                <a16:creationId xmlns:a16="http://schemas.microsoft.com/office/drawing/2014/main" id="{C3905232-78B4-1A4A-9A31-80D2CB3501E7}"/>
              </a:ext>
            </a:extLst>
          </p:cNvPr>
          <p:cNvSpPr txBox="1">
            <a:spLocks/>
          </p:cNvSpPr>
          <p:nvPr/>
        </p:nvSpPr>
        <p:spPr bwMode="gray">
          <a:xfrm>
            <a:off x="7152778" y="23886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25" name="Textfeld 13">
            <a:extLst>
              <a:ext uri="{FF2B5EF4-FFF2-40B4-BE49-F238E27FC236}">
                <a16:creationId xmlns:a16="http://schemas.microsoft.com/office/drawing/2014/main" id="{2E5A48B4-24DE-2C48-AC98-1A3FB0C51E93}"/>
              </a:ext>
            </a:extLst>
          </p:cNvPr>
          <p:cNvSpPr txBox="1">
            <a:spLocks/>
          </p:cNvSpPr>
          <p:nvPr/>
        </p:nvSpPr>
        <p:spPr bwMode="gray">
          <a:xfrm>
            <a:off x="8752701" y="23886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26" name="Textfeld 14">
            <a:extLst>
              <a:ext uri="{FF2B5EF4-FFF2-40B4-BE49-F238E27FC236}">
                <a16:creationId xmlns:a16="http://schemas.microsoft.com/office/drawing/2014/main" id="{D964F463-CD1E-0141-9EE3-27AD2F55E9EC}"/>
              </a:ext>
            </a:extLst>
          </p:cNvPr>
          <p:cNvSpPr txBox="1">
            <a:spLocks/>
          </p:cNvSpPr>
          <p:nvPr/>
        </p:nvSpPr>
        <p:spPr bwMode="gray">
          <a:xfrm>
            <a:off x="10352624" y="23886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27" name="Textfeld 15">
            <a:extLst>
              <a:ext uri="{FF2B5EF4-FFF2-40B4-BE49-F238E27FC236}">
                <a16:creationId xmlns:a16="http://schemas.microsoft.com/office/drawing/2014/main" id="{0DD0A285-B2CB-4346-B72C-984893058C3E}"/>
              </a:ext>
            </a:extLst>
          </p:cNvPr>
          <p:cNvSpPr txBox="1">
            <a:spLocks/>
          </p:cNvSpPr>
          <p:nvPr/>
        </p:nvSpPr>
        <p:spPr bwMode="gray">
          <a:xfrm>
            <a:off x="753089" y="33012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28" name="Textfeld 16">
            <a:extLst>
              <a:ext uri="{FF2B5EF4-FFF2-40B4-BE49-F238E27FC236}">
                <a16:creationId xmlns:a16="http://schemas.microsoft.com/office/drawing/2014/main" id="{19737F93-38B8-9642-8404-AB5C9654A51F}"/>
              </a:ext>
            </a:extLst>
          </p:cNvPr>
          <p:cNvSpPr txBox="1">
            <a:spLocks/>
          </p:cNvSpPr>
          <p:nvPr/>
        </p:nvSpPr>
        <p:spPr bwMode="gray">
          <a:xfrm>
            <a:off x="2353012" y="33012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29" name="Textfeld 17">
            <a:extLst>
              <a:ext uri="{FF2B5EF4-FFF2-40B4-BE49-F238E27FC236}">
                <a16:creationId xmlns:a16="http://schemas.microsoft.com/office/drawing/2014/main" id="{B4CB2252-65D6-CC4D-980F-20879F0C77D8}"/>
              </a:ext>
            </a:extLst>
          </p:cNvPr>
          <p:cNvSpPr txBox="1">
            <a:spLocks/>
          </p:cNvSpPr>
          <p:nvPr/>
        </p:nvSpPr>
        <p:spPr bwMode="gray">
          <a:xfrm>
            <a:off x="3952934" y="33012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30" name="Textfeld 18">
            <a:extLst>
              <a:ext uri="{FF2B5EF4-FFF2-40B4-BE49-F238E27FC236}">
                <a16:creationId xmlns:a16="http://schemas.microsoft.com/office/drawing/2014/main" id="{7259B530-33A8-6F46-9814-0C8E59EC6200}"/>
              </a:ext>
            </a:extLst>
          </p:cNvPr>
          <p:cNvSpPr txBox="1">
            <a:spLocks/>
          </p:cNvSpPr>
          <p:nvPr/>
        </p:nvSpPr>
        <p:spPr bwMode="gray">
          <a:xfrm>
            <a:off x="5552856" y="33012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31" name="Textfeld 19">
            <a:extLst>
              <a:ext uri="{FF2B5EF4-FFF2-40B4-BE49-F238E27FC236}">
                <a16:creationId xmlns:a16="http://schemas.microsoft.com/office/drawing/2014/main" id="{FA91C987-241C-E249-B794-08C7066CFDA4}"/>
              </a:ext>
            </a:extLst>
          </p:cNvPr>
          <p:cNvSpPr txBox="1">
            <a:spLocks/>
          </p:cNvSpPr>
          <p:nvPr/>
        </p:nvSpPr>
        <p:spPr bwMode="gray">
          <a:xfrm>
            <a:off x="7152778" y="33012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32" name="Textfeld 20">
            <a:extLst>
              <a:ext uri="{FF2B5EF4-FFF2-40B4-BE49-F238E27FC236}">
                <a16:creationId xmlns:a16="http://schemas.microsoft.com/office/drawing/2014/main" id="{D776E1DA-CD6C-5D49-83E8-9AD84905FD97}"/>
              </a:ext>
            </a:extLst>
          </p:cNvPr>
          <p:cNvSpPr txBox="1">
            <a:spLocks/>
          </p:cNvSpPr>
          <p:nvPr/>
        </p:nvSpPr>
        <p:spPr bwMode="gray">
          <a:xfrm>
            <a:off x="8752701" y="33012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33" name="Textfeld 21">
            <a:extLst>
              <a:ext uri="{FF2B5EF4-FFF2-40B4-BE49-F238E27FC236}">
                <a16:creationId xmlns:a16="http://schemas.microsoft.com/office/drawing/2014/main" id="{4E399758-1CCF-DC45-BF4A-41BC1BCBDA03}"/>
              </a:ext>
            </a:extLst>
          </p:cNvPr>
          <p:cNvSpPr txBox="1">
            <a:spLocks/>
          </p:cNvSpPr>
          <p:nvPr/>
        </p:nvSpPr>
        <p:spPr bwMode="gray">
          <a:xfrm>
            <a:off x="10352624" y="33012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34" name="Textfeld 22">
            <a:extLst>
              <a:ext uri="{FF2B5EF4-FFF2-40B4-BE49-F238E27FC236}">
                <a16:creationId xmlns:a16="http://schemas.microsoft.com/office/drawing/2014/main" id="{4F757A68-D6F4-154A-9557-B51D3DC715FA}"/>
              </a:ext>
            </a:extLst>
          </p:cNvPr>
          <p:cNvSpPr txBox="1">
            <a:spLocks/>
          </p:cNvSpPr>
          <p:nvPr/>
        </p:nvSpPr>
        <p:spPr bwMode="gray">
          <a:xfrm>
            <a:off x="753089" y="42138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35" name="Textfeld 23">
            <a:extLst>
              <a:ext uri="{FF2B5EF4-FFF2-40B4-BE49-F238E27FC236}">
                <a16:creationId xmlns:a16="http://schemas.microsoft.com/office/drawing/2014/main" id="{D549ED12-78C3-9A46-B1AE-6150ADE9E237}"/>
              </a:ext>
            </a:extLst>
          </p:cNvPr>
          <p:cNvSpPr txBox="1">
            <a:spLocks/>
          </p:cNvSpPr>
          <p:nvPr/>
        </p:nvSpPr>
        <p:spPr bwMode="gray">
          <a:xfrm>
            <a:off x="2353012" y="42138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36" name="Textfeld 24">
            <a:extLst>
              <a:ext uri="{FF2B5EF4-FFF2-40B4-BE49-F238E27FC236}">
                <a16:creationId xmlns:a16="http://schemas.microsoft.com/office/drawing/2014/main" id="{825A8056-EF9B-C64D-8D0E-1750B5404260}"/>
              </a:ext>
            </a:extLst>
          </p:cNvPr>
          <p:cNvSpPr txBox="1">
            <a:spLocks/>
          </p:cNvSpPr>
          <p:nvPr/>
        </p:nvSpPr>
        <p:spPr bwMode="gray">
          <a:xfrm>
            <a:off x="3952934" y="42138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37" name="Textfeld 25">
            <a:extLst>
              <a:ext uri="{FF2B5EF4-FFF2-40B4-BE49-F238E27FC236}">
                <a16:creationId xmlns:a16="http://schemas.microsoft.com/office/drawing/2014/main" id="{7C3C38B8-0F2F-FE45-8EE0-C45DBA303464}"/>
              </a:ext>
            </a:extLst>
          </p:cNvPr>
          <p:cNvSpPr txBox="1">
            <a:spLocks/>
          </p:cNvSpPr>
          <p:nvPr/>
        </p:nvSpPr>
        <p:spPr bwMode="gray">
          <a:xfrm>
            <a:off x="5552856" y="42138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38" name="Textfeld 26">
            <a:extLst>
              <a:ext uri="{FF2B5EF4-FFF2-40B4-BE49-F238E27FC236}">
                <a16:creationId xmlns:a16="http://schemas.microsoft.com/office/drawing/2014/main" id="{A9646DD1-55E6-4444-8AC0-4B010A63442A}"/>
              </a:ext>
            </a:extLst>
          </p:cNvPr>
          <p:cNvSpPr txBox="1">
            <a:spLocks/>
          </p:cNvSpPr>
          <p:nvPr/>
        </p:nvSpPr>
        <p:spPr bwMode="gray">
          <a:xfrm>
            <a:off x="7152778" y="42138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39" name="Textfeld 27">
            <a:extLst>
              <a:ext uri="{FF2B5EF4-FFF2-40B4-BE49-F238E27FC236}">
                <a16:creationId xmlns:a16="http://schemas.microsoft.com/office/drawing/2014/main" id="{65661F23-DEB1-C24F-8303-7976F3121BF6}"/>
              </a:ext>
            </a:extLst>
          </p:cNvPr>
          <p:cNvSpPr txBox="1">
            <a:spLocks/>
          </p:cNvSpPr>
          <p:nvPr/>
        </p:nvSpPr>
        <p:spPr bwMode="gray">
          <a:xfrm>
            <a:off x="8752701" y="42138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40" name="Textfeld 28">
            <a:extLst>
              <a:ext uri="{FF2B5EF4-FFF2-40B4-BE49-F238E27FC236}">
                <a16:creationId xmlns:a16="http://schemas.microsoft.com/office/drawing/2014/main" id="{AC293088-DA8D-E04E-AB8E-0F7FA7B6B097}"/>
              </a:ext>
            </a:extLst>
          </p:cNvPr>
          <p:cNvSpPr txBox="1">
            <a:spLocks/>
          </p:cNvSpPr>
          <p:nvPr/>
        </p:nvSpPr>
        <p:spPr bwMode="gray">
          <a:xfrm>
            <a:off x="10352624" y="42138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41" name="Textfeld 29">
            <a:extLst>
              <a:ext uri="{FF2B5EF4-FFF2-40B4-BE49-F238E27FC236}">
                <a16:creationId xmlns:a16="http://schemas.microsoft.com/office/drawing/2014/main" id="{5B48346D-33B5-F94F-A465-E53AC2549B2C}"/>
              </a:ext>
            </a:extLst>
          </p:cNvPr>
          <p:cNvSpPr txBox="1">
            <a:spLocks/>
          </p:cNvSpPr>
          <p:nvPr/>
        </p:nvSpPr>
        <p:spPr bwMode="gray">
          <a:xfrm>
            <a:off x="753089" y="51264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42" name="Textfeld 30">
            <a:extLst>
              <a:ext uri="{FF2B5EF4-FFF2-40B4-BE49-F238E27FC236}">
                <a16:creationId xmlns:a16="http://schemas.microsoft.com/office/drawing/2014/main" id="{E352A5EE-C9E7-7F4B-A224-4C61ECD991F3}"/>
              </a:ext>
            </a:extLst>
          </p:cNvPr>
          <p:cNvSpPr txBox="1">
            <a:spLocks/>
          </p:cNvSpPr>
          <p:nvPr/>
        </p:nvSpPr>
        <p:spPr bwMode="gray">
          <a:xfrm>
            <a:off x="2353012" y="51264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43" name="Textfeld 31">
            <a:extLst>
              <a:ext uri="{FF2B5EF4-FFF2-40B4-BE49-F238E27FC236}">
                <a16:creationId xmlns:a16="http://schemas.microsoft.com/office/drawing/2014/main" id="{57777300-BE1C-1648-B0AE-AA05172D4CE9}"/>
              </a:ext>
            </a:extLst>
          </p:cNvPr>
          <p:cNvSpPr txBox="1">
            <a:spLocks/>
          </p:cNvSpPr>
          <p:nvPr/>
        </p:nvSpPr>
        <p:spPr bwMode="gray">
          <a:xfrm>
            <a:off x="3952934" y="51264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44" name="Textfeld 32">
            <a:extLst>
              <a:ext uri="{FF2B5EF4-FFF2-40B4-BE49-F238E27FC236}">
                <a16:creationId xmlns:a16="http://schemas.microsoft.com/office/drawing/2014/main" id="{3D737F83-EBE3-4447-9B49-6826E2BB37A0}"/>
              </a:ext>
            </a:extLst>
          </p:cNvPr>
          <p:cNvSpPr txBox="1">
            <a:spLocks/>
          </p:cNvSpPr>
          <p:nvPr/>
        </p:nvSpPr>
        <p:spPr bwMode="gray">
          <a:xfrm>
            <a:off x="5552856" y="51264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45" name="Textfeld 33">
            <a:extLst>
              <a:ext uri="{FF2B5EF4-FFF2-40B4-BE49-F238E27FC236}">
                <a16:creationId xmlns:a16="http://schemas.microsoft.com/office/drawing/2014/main" id="{948618EC-E0DE-BB49-A420-CF26F9818A3F}"/>
              </a:ext>
            </a:extLst>
          </p:cNvPr>
          <p:cNvSpPr txBox="1">
            <a:spLocks/>
          </p:cNvSpPr>
          <p:nvPr/>
        </p:nvSpPr>
        <p:spPr bwMode="gray">
          <a:xfrm>
            <a:off x="7152778" y="51264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46" name="Textfeld 34">
            <a:extLst>
              <a:ext uri="{FF2B5EF4-FFF2-40B4-BE49-F238E27FC236}">
                <a16:creationId xmlns:a16="http://schemas.microsoft.com/office/drawing/2014/main" id="{543A4554-447E-8F41-9DC9-E2200F73FEB7}"/>
              </a:ext>
            </a:extLst>
          </p:cNvPr>
          <p:cNvSpPr txBox="1">
            <a:spLocks/>
          </p:cNvSpPr>
          <p:nvPr/>
        </p:nvSpPr>
        <p:spPr bwMode="gray">
          <a:xfrm>
            <a:off x="8752701" y="51264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47" name="Textfeld 35">
            <a:extLst>
              <a:ext uri="{FF2B5EF4-FFF2-40B4-BE49-F238E27FC236}">
                <a16:creationId xmlns:a16="http://schemas.microsoft.com/office/drawing/2014/main" id="{F858C04B-1202-4F4C-896C-5BAA5E494D08}"/>
              </a:ext>
            </a:extLst>
          </p:cNvPr>
          <p:cNvSpPr txBox="1">
            <a:spLocks/>
          </p:cNvSpPr>
          <p:nvPr/>
        </p:nvSpPr>
        <p:spPr bwMode="gray">
          <a:xfrm>
            <a:off x="10352624" y="5126400"/>
            <a:ext cx="1440000" cy="648000"/>
          </a:xfrm>
          <a:prstGeom prst="rect">
            <a:avLst/>
          </a:prstGeom>
          <a:ln w="6350">
            <a:solidFill>
              <a:schemeClr val="accent3"/>
            </a:solidFill>
          </a:ln>
        </p:spPr>
        <p:txBody>
          <a:bodyPr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Arial" panose="020B0604020202020204" pitchFamily="34" charset="0"/>
              </a:rPr>
              <a:t>Click to edit Master text styles</a:t>
            </a:r>
          </a:p>
        </p:txBody>
      </p:sp>
      <p:sp>
        <p:nvSpPr>
          <p:cNvPr id="54" name="Text 1">
            <a:extLst>
              <a:ext uri="{FF2B5EF4-FFF2-40B4-BE49-F238E27FC236}">
                <a16:creationId xmlns:a16="http://schemas.microsoft.com/office/drawing/2014/main" id="{198BBEDD-AAAF-D54D-ACE9-3AB298CF57BB}"/>
              </a:ext>
            </a:extLst>
          </p:cNvPr>
          <p:cNvSpPr>
            <a:spLocks noGrp="1"/>
          </p:cNvSpPr>
          <p:nvPr/>
        </p:nvSpPr>
        <p:spPr bwMode="gray">
          <a:xfrm>
            <a:off x="10152444" y="471141"/>
            <a:ext cx="1639506"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a:latin typeface="Arial" panose="020B0604020202020204" pitchFamily="34" charset="0"/>
              </a:rPr>
              <a:t>OMNIGRAMME</a:t>
            </a:r>
            <a:endParaRPr lang="de-DE" dirty="0">
              <a:latin typeface="Arial" panose="020B0604020202020204" pitchFamily="34" charset="0"/>
            </a:endParaRPr>
          </a:p>
        </p:txBody>
      </p:sp>
    </p:spTree>
    <p:extLst>
      <p:ext uri="{BB962C8B-B14F-4D97-AF65-F5344CB8AC3E}">
        <p14:creationId xmlns:p14="http://schemas.microsoft.com/office/powerpoint/2010/main" val="234788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A047722-0054-C44A-A5D5-44CB7E502DF2}"/>
              </a:ext>
            </a:extLst>
          </p:cNvPr>
          <p:cNvSpPr>
            <a:spLocks noGrp="1"/>
          </p:cNvSpPr>
          <p:nvPr>
            <p:ph type="title"/>
          </p:nvPr>
        </p:nvSpPr>
        <p:spPr>
          <a:xfrm>
            <a:off x="755998" y="468000"/>
            <a:ext cx="11037600" cy="332399"/>
          </a:xfrm>
        </p:spPr>
        <p:txBody>
          <a:bodyPr/>
          <a:lstStyle/>
          <a:p>
            <a:endParaRPr lang="de-DE"/>
          </a:p>
        </p:txBody>
      </p:sp>
      <p:sp>
        <p:nvSpPr>
          <p:cNvPr id="3" name="Date Placeholder 2">
            <a:extLst>
              <a:ext uri="{FF2B5EF4-FFF2-40B4-BE49-F238E27FC236}">
                <a16:creationId xmlns:a16="http://schemas.microsoft.com/office/drawing/2014/main" id="{B64CB3ED-BAD3-BE4D-AE22-2FF3B8218738}"/>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D7A4070D-7DC2-174C-B9F7-E88B051DEEC4}"/>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B9FE231B-174D-6948-B340-76F122CA49B4}"/>
              </a:ext>
            </a:extLst>
          </p:cNvPr>
          <p:cNvSpPr>
            <a:spLocks noGrp="1"/>
          </p:cNvSpPr>
          <p:nvPr>
            <p:ph type="sldNum" sz="quarter" idx="22"/>
          </p:nvPr>
        </p:nvSpPr>
        <p:spPr/>
        <p:txBody>
          <a:bodyPr/>
          <a:lstStyle/>
          <a:p>
            <a:fld id="{02CEFE82-39F2-4F47-8A0C-D5AB3496FA5C}" type="slidenum">
              <a:rPr lang="de-DE" noProof="0" smtClean="0"/>
              <a:pPr/>
              <a:t>72</a:t>
            </a:fld>
            <a:endParaRPr lang="de-DE" noProof="0"/>
          </a:p>
        </p:txBody>
      </p:sp>
      <p:sp>
        <p:nvSpPr>
          <p:cNvPr id="13" name="Textfeld 1">
            <a:extLst>
              <a:ext uri="{FF2B5EF4-FFF2-40B4-BE49-F238E27FC236}">
                <a16:creationId xmlns:a16="http://schemas.microsoft.com/office/drawing/2014/main" id="{44DA82B9-F954-D643-BAE4-4C221DC68ACD}"/>
              </a:ext>
            </a:extLst>
          </p:cNvPr>
          <p:cNvSpPr/>
          <p:nvPr/>
        </p:nvSpPr>
        <p:spPr bwMode="gray">
          <a:xfrm>
            <a:off x="755998" y="1476000"/>
            <a:ext cx="11037600" cy="64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a:latin typeface="Arial" panose="020B0604020202020204" pitchFamily="34" charset="0"/>
              </a:rPr>
              <a:t>Sponsor GF </a:t>
            </a:r>
            <a:br>
              <a:rPr lang="de-DE" sz="1200">
                <a:latin typeface="Arial" panose="020B0604020202020204" pitchFamily="34" charset="0"/>
              </a:rPr>
            </a:br>
            <a:r>
              <a:rPr lang="de-DE" sz="1200">
                <a:latin typeface="Arial" panose="020B0604020202020204" pitchFamily="34" charset="0"/>
              </a:rPr>
              <a:t>(</a:t>
            </a:r>
            <a:r>
              <a:rPr lang="de-DE" sz="1200">
                <a:solidFill>
                  <a:schemeClr val="bg1"/>
                </a:solidFill>
                <a:latin typeface="Arial" panose="020B0604020202020204" pitchFamily="34" charset="0"/>
              </a:rPr>
              <a:t>Name</a:t>
            </a:r>
            <a:r>
              <a:rPr lang="de-DE" sz="1200">
                <a:latin typeface="Arial" panose="020B0604020202020204" pitchFamily="34" charset="0"/>
              </a:rPr>
              <a:t>)</a:t>
            </a:r>
          </a:p>
        </p:txBody>
      </p:sp>
      <p:sp>
        <p:nvSpPr>
          <p:cNvPr id="14" name="Textfeld 2">
            <a:extLst>
              <a:ext uri="{FF2B5EF4-FFF2-40B4-BE49-F238E27FC236}">
                <a16:creationId xmlns:a16="http://schemas.microsoft.com/office/drawing/2014/main" id="{D4B2945B-1F87-EB41-A2A3-1C94F632B8B2}"/>
              </a:ext>
            </a:extLst>
          </p:cNvPr>
          <p:cNvSpPr/>
          <p:nvPr/>
        </p:nvSpPr>
        <p:spPr bwMode="gray">
          <a:xfrm>
            <a:off x="4769388" y="2388600"/>
            <a:ext cx="3039600" cy="64800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a:solidFill>
                  <a:schemeClr val="tx1"/>
                </a:solidFill>
                <a:latin typeface="Arial" panose="020B0604020202020204" pitchFamily="34" charset="0"/>
              </a:rPr>
              <a:t>Leitung </a:t>
            </a:r>
            <a:r>
              <a:rPr lang="de-DE" sz="1200" err="1">
                <a:solidFill>
                  <a:schemeClr val="tx1"/>
                </a:solidFill>
                <a:latin typeface="Arial" panose="020B0604020202020204" pitchFamily="34" charset="0"/>
              </a:rPr>
              <a:t>xy</a:t>
            </a:r>
            <a:r>
              <a:rPr lang="de-DE" sz="1200">
                <a:solidFill>
                  <a:schemeClr val="tx1"/>
                </a:solidFill>
                <a:latin typeface="Arial" panose="020B0604020202020204" pitchFamily="34" charset="0"/>
              </a:rPr>
              <a:t> Board</a:t>
            </a:r>
            <a:br>
              <a:rPr lang="de-DE" sz="1200">
                <a:solidFill>
                  <a:schemeClr val="tx1"/>
                </a:solidFill>
                <a:latin typeface="Arial" panose="020B0604020202020204" pitchFamily="34" charset="0"/>
              </a:rPr>
            </a:br>
            <a:r>
              <a:rPr lang="de-DE" sz="1200">
                <a:solidFill>
                  <a:schemeClr val="tx1"/>
                </a:solidFill>
                <a:latin typeface="Arial" panose="020B0604020202020204" pitchFamily="34" charset="0"/>
              </a:rPr>
              <a:t>(Name)</a:t>
            </a:r>
          </a:p>
        </p:txBody>
      </p:sp>
      <p:sp>
        <p:nvSpPr>
          <p:cNvPr id="15" name="Textfeld 4">
            <a:extLst>
              <a:ext uri="{FF2B5EF4-FFF2-40B4-BE49-F238E27FC236}">
                <a16:creationId xmlns:a16="http://schemas.microsoft.com/office/drawing/2014/main" id="{824B005D-E625-DF4A-8CF4-C487C10335F6}"/>
              </a:ext>
            </a:extLst>
          </p:cNvPr>
          <p:cNvSpPr/>
          <p:nvPr/>
        </p:nvSpPr>
        <p:spPr bwMode="gray">
          <a:xfrm>
            <a:off x="3169788" y="3301200"/>
            <a:ext cx="3039600" cy="64800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a:solidFill>
                  <a:schemeClr val="tx1"/>
                </a:solidFill>
                <a:latin typeface="Arial" panose="020B0604020202020204" pitchFamily="34" charset="0"/>
              </a:rPr>
              <a:t>Controlling </a:t>
            </a:r>
            <a:br>
              <a:rPr lang="de-DE" sz="1200">
                <a:solidFill>
                  <a:schemeClr val="tx1"/>
                </a:solidFill>
                <a:latin typeface="Arial" panose="020B0604020202020204" pitchFamily="34" charset="0"/>
              </a:rPr>
            </a:br>
            <a:r>
              <a:rPr lang="de-DE" sz="1200">
                <a:solidFill>
                  <a:schemeClr val="tx1"/>
                </a:solidFill>
                <a:latin typeface="Arial" panose="020B0604020202020204" pitchFamily="34" charset="0"/>
              </a:rPr>
              <a:t>(Name)</a:t>
            </a:r>
          </a:p>
        </p:txBody>
      </p:sp>
      <p:sp>
        <p:nvSpPr>
          <p:cNvPr id="16" name="Textfeld 5">
            <a:extLst>
              <a:ext uri="{FF2B5EF4-FFF2-40B4-BE49-F238E27FC236}">
                <a16:creationId xmlns:a16="http://schemas.microsoft.com/office/drawing/2014/main" id="{D675DE6B-F034-674A-8696-5298750BF13C}"/>
              </a:ext>
            </a:extLst>
          </p:cNvPr>
          <p:cNvSpPr/>
          <p:nvPr/>
        </p:nvSpPr>
        <p:spPr bwMode="gray">
          <a:xfrm>
            <a:off x="6368988" y="3301200"/>
            <a:ext cx="3039600" cy="64800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a:solidFill>
                  <a:schemeClr val="tx1"/>
                </a:solidFill>
                <a:latin typeface="Arial" panose="020B0604020202020204" pitchFamily="34" charset="0"/>
              </a:rPr>
              <a:t>Recht &amp; DS </a:t>
            </a:r>
            <a:br>
              <a:rPr lang="de-DE" sz="1200">
                <a:solidFill>
                  <a:schemeClr val="tx1"/>
                </a:solidFill>
                <a:latin typeface="Arial" panose="020B0604020202020204" pitchFamily="34" charset="0"/>
              </a:rPr>
            </a:br>
            <a:r>
              <a:rPr lang="de-DE" sz="1200">
                <a:solidFill>
                  <a:schemeClr val="tx1"/>
                </a:solidFill>
                <a:latin typeface="Arial" panose="020B0604020202020204" pitchFamily="34" charset="0"/>
              </a:rPr>
              <a:t>(Name)</a:t>
            </a:r>
          </a:p>
        </p:txBody>
      </p:sp>
      <p:sp>
        <p:nvSpPr>
          <p:cNvPr id="17" name="Textfeld 6">
            <a:extLst>
              <a:ext uri="{FF2B5EF4-FFF2-40B4-BE49-F238E27FC236}">
                <a16:creationId xmlns:a16="http://schemas.microsoft.com/office/drawing/2014/main" id="{B7CCEE0D-208E-644E-B11B-57AB6B0E0C84}"/>
              </a:ext>
            </a:extLst>
          </p:cNvPr>
          <p:cNvSpPr/>
          <p:nvPr/>
        </p:nvSpPr>
        <p:spPr bwMode="gray">
          <a:xfrm>
            <a:off x="755998" y="4213800"/>
            <a:ext cx="1440000" cy="64800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a:solidFill>
                  <a:schemeClr val="tx1"/>
                </a:solidFill>
                <a:latin typeface="Arial" panose="020B0604020202020204" pitchFamily="34" charset="0"/>
              </a:rPr>
              <a:t>Marketing</a:t>
            </a:r>
            <a:br>
              <a:rPr lang="de-DE" sz="1200">
                <a:solidFill>
                  <a:schemeClr val="tx1"/>
                </a:solidFill>
                <a:latin typeface="Arial" panose="020B0604020202020204" pitchFamily="34" charset="0"/>
              </a:rPr>
            </a:br>
            <a:r>
              <a:rPr lang="de-DE" sz="1200">
                <a:solidFill>
                  <a:schemeClr val="tx1"/>
                </a:solidFill>
                <a:latin typeface="Arial" panose="020B0604020202020204" pitchFamily="34" charset="0"/>
              </a:rPr>
              <a:t>(Name)</a:t>
            </a:r>
          </a:p>
        </p:txBody>
      </p:sp>
      <p:sp>
        <p:nvSpPr>
          <p:cNvPr id="18" name="Textfeld 7">
            <a:extLst>
              <a:ext uri="{FF2B5EF4-FFF2-40B4-BE49-F238E27FC236}">
                <a16:creationId xmlns:a16="http://schemas.microsoft.com/office/drawing/2014/main" id="{C92FB50A-1312-0B4B-9103-8BBD6F709AC3}"/>
              </a:ext>
            </a:extLst>
          </p:cNvPr>
          <p:cNvSpPr/>
          <p:nvPr/>
        </p:nvSpPr>
        <p:spPr bwMode="gray">
          <a:xfrm>
            <a:off x="2355598" y="4213800"/>
            <a:ext cx="1440000" cy="64800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a:solidFill>
                  <a:schemeClr val="tx1"/>
                </a:solidFill>
                <a:latin typeface="Arial" panose="020B0604020202020204" pitchFamily="34" charset="0"/>
              </a:rPr>
              <a:t>Kommunikation</a:t>
            </a:r>
            <a:br>
              <a:rPr lang="de-DE" sz="1200">
                <a:solidFill>
                  <a:schemeClr val="tx1"/>
                </a:solidFill>
                <a:latin typeface="Arial" panose="020B0604020202020204" pitchFamily="34" charset="0"/>
              </a:rPr>
            </a:br>
            <a:r>
              <a:rPr lang="de-DE" sz="1200">
                <a:solidFill>
                  <a:schemeClr val="tx1"/>
                </a:solidFill>
                <a:latin typeface="Arial" panose="020B0604020202020204" pitchFamily="34" charset="0"/>
              </a:rPr>
              <a:t>(Name)</a:t>
            </a:r>
          </a:p>
        </p:txBody>
      </p:sp>
      <p:sp>
        <p:nvSpPr>
          <p:cNvPr id="19" name="Textfeld 8">
            <a:extLst>
              <a:ext uri="{FF2B5EF4-FFF2-40B4-BE49-F238E27FC236}">
                <a16:creationId xmlns:a16="http://schemas.microsoft.com/office/drawing/2014/main" id="{78CB415F-5EC7-7C46-97EE-D65E3BB00990}"/>
              </a:ext>
            </a:extLst>
          </p:cNvPr>
          <p:cNvSpPr/>
          <p:nvPr/>
        </p:nvSpPr>
        <p:spPr bwMode="gray">
          <a:xfrm>
            <a:off x="3955198" y="4213800"/>
            <a:ext cx="1440000" cy="64800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a:solidFill>
                  <a:schemeClr val="tx1"/>
                </a:solidFill>
                <a:latin typeface="Arial" panose="020B0604020202020204" pitchFamily="34" charset="0"/>
              </a:rPr>
              <a:t>Vertrieb</a:t>
            </a:r>
            <a:br>
              <a:rPr lang="de-DE" sz="1200">
                <a:solidFill>
                  <a:schemeClr val="tx1"/>
                </a:solidFill>
                <a:latin typeface="Arial" panose="020B0604020202020204" pitchFamily="34" charset="0"/>
              </a:rPr>
            </a:br>
            <a:r>
              <a:rPr lang="de-DE" sz="1200">
                <a:solidFill>
                  <a:schemeClr val="tx1"/>
                </a:solidFill>
                <a:latin typeface="Arial" panose="020B0604020202020204" pitchFamily="34" charset="0"/>
              </a:rPr>
              <a:t>(Name)</a:t>
            </a:r>
          </a:p>
        </p:txBody>
      </p:sp>
      <p:sp>
        <p:nvSpPr>
          <p:cNvPr id="20" name="Textfeld 9">
            <a:extLst>
              <a:ext uri="{FF2B5EF4-FFF2-40B4-BE49-F238E27FC236}">
                <a16:creationId xmlns:a16="http://schemas.microsoft.com/office/drawing/2014/main" id="{06A2BD37-40B9-7646-8D3C-7CA8E5356410}"/>
              </a:ext>
            </a:extLst>
          </p:cNvPr>
          <p:cNvSpPr/>
          <p:nvPr/>
        </p:nvSpPr>
        <p:spPr bwMode="gray">
          <a:xfrm>
            <a:off x="5554798" y="4213800"/>
            <a:ext cx="1440000" cy="64800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noProof="1">
                <a:solidFill>
                  <a:schemeClr val="tx1"/>
                </a:solidFill>
                <a:latin typeface="Arial" panose="020B0604020202020204" pitchFamily="34" charset="0"/>
              </a:rPr>
              <a:t>Omnichannel</a:t>
            </a:r>
            <a:br>
              <a:rPr lang="de-DE" sz="1200">
                <a:solidFill>
                  <a:schemeClr val="tx1"/>
                </a:solidFill>
                <a:latin typeface="Arial" panose="020B0604020202020204" pitchFamily="34" charset="0"/>
              </a:rPr>
            </a:br>
            <a:r>
              <a:rPr lang="de-DE" sz="1200">
                <a:solidFill>
                  <a:schemeClr val="tx1"/>
                </a:solidFill>
                <a:latin typeface="Arial" panose="020B0604020202020204" pitchFamily="34" charset="0"/>
              </a:rPr>
              <a:t>(Name)</a:t>
            </a:r>
          </a:p>
        </p:txBody>
      </p:sp>
      <p:sp>
        <p:nvSpPr>
          <p:cNvPr id="21" name="Textfeld 10">
            <a:extLst>
              <a:ext uri="{FF2B5EF4-FFF2-40B4-BE49-F238E27FC236}">
                <a16:creationId xmlns:a16="http://schemas.microsoft.com/office/drawing/2014/main" id="{1D7CA132-D1C0-3945-B005-AFF64CD65468}"/>
              </a:ext>
            </a:extLst>
          </p:cNvPr>
          <p:cNvSpPr/>
          <p:nvPr/>
        </p:nvSpPr>
        <p:spPr bwMode="gray">
          <a:xfrm>
            <a:off x="7154398" y="4213800"/>
            <a:ext cx="1440000" cy="64800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a:solidFill>
                  <a:schemeClr val="tx1"/>
                </a:solidFill>
                <a:latin typeface="Arial" panose="020B0604020202020204" pitchFamily="34" charset="0"/>
              </a:rPr>
              <a:t>BI / Analytics</a:t>
            </a:r>
            <a:br>
              <a:rPr lang="de-DE" sz="1200">
                <a:solidFill>
                  <a:schemeClr val="tx1"/>
                </a:solidFill>
                <a:latin typeface="Arial" panose="020B0604020202020204" pitchFamily="34" charset="0"/>
              </a:rPr>
            </a:br>
            <a:r>
              <a:rPr lang="de-DE" sz="1200">
                <a:solidFill>
                  <a:schemeClr val="tx1"/>
                </a:solidFill>
                <a:latin typeface="Arial" panose="020B0604020202020204" pitchFamily="34" charset="0"/>
              </a:rPr>
              <a:t>(Name)</a:t>
            </a:r>
          </a:p>
        </p:txBody>
      </p:sp>
      <p:sp>
        <p:nvSpPr>
          <p:cNvPr id="22" name="Textfeld 11">
            <a:extLst>
              <a:ext uri="{FF2B5EF4-FFF2-40B4-BE49-F238E27FC236}">
                <a16:creationId xmlns:a16="http://schemas.microsoft.com/office/drawing/2014/main" id="{02695596-0FC4-D74D-8E41-217F3CBCF6C0}"/>
              </a:ext>
            </a:extLst>
          </p:cNvPr>
          <p:cNvSpPr/>
          <p:nvPr/>
        </p:nvSpPr>
        <p:spPr bwMode="gray">
          <a:xfrm>
            <a:off x="8753998" y="4213800"/>
            <a:ext cx="1440000" cy="64800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a:solidFill>
                  <a:schemeClr val="tx1"/>
                </a:solidFill>
                <a:latin typeface="Arial" panose="020B0604020202020204" pitchFamily="34" charset="0"/>
              </a:rPr>
              <a:t>IT</a:t>
            </a:r>
            <a:br>
              <a:rPr lang="de-DE" sz="1200">
                <a:solidFill>
                  <a:schemeClr val="tx1"/>
                </a:solidFill>
                <a:latin typeface="Arial" panose="020B0604020202020204" pitchFamily="34" charset="0"/>
              </a:rPr>
            </a:br>
            <a:r>
              <a:rPr lang="de-DE" sz="1200">
                <a:solidFill>
                  <a:schemeClr val="tx1"/>
                </a:solidFill>
                <a:latin typeface="Arial" panose="020B0604020202020204" pitchFamily="34" charset="0"/>
              </a:rPr>
              <a:t>(Name)</a:t>
            </a:r>
          </a:p>
        </p:txBody>
      </p:sp>
      <p:sp>
        <p:nvSpPr>
          <p:cNvPr id="23" name="Textfeld 12">
            <a:extLst>
              <a:ext uri="{FF2B5EF4-FFF2-40B4-BE49-F238E27FC236}">
                <a16:creationId xmlns:a16="http://schemas.microsoft.com/office/drawing/2014/main" id="{113837D9-3746-CB41-B24F-45E03D2E2204}"/>
              </a:ext>
            </a:extLst>
          </p:cNvPr>
          <p:cNvSpPr/>
          <p:nvPr/>
        </p:nvSpPr>
        <p:spPr bwMode="gray">
          <a:xfrm>
            <a:off x="10353598" y="4213800"/>
            <a:ext cx="1440000" cy="648000"/>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a:solidFill>
                  <a:schemeClr val="tx1"/>
                </a:solidFill>
                <a:latin typeface="Arial" panose="020B0604020202020204" pitchFamily="34" charset="0"/>
              </a:rPr>
              <a:t>FP</a:t>
            </a:r>
            <a:br>
              <a:rPr lang="de-DE" sz="1200">
                <a:solidFill>
                  <a:schemeClr val="tx1"/>
                </a:solidFill>
                <a:latin typeface="Arial" panose="020B0604020202020204" pitchFamily="34" charset="0"/>
              </a:rPr>
            </a:br>
            <a:r>
              <a:rPr lang="de-DE" sz="1200">
                <a:solidFill>
                  <a:schemeClr val="tx1"/>
                </a:solidFill>
                <a:latin typeface="Arial" panose="020B0604020202020204" pitchFamily="34" charset="0"/>
              </a:rPr>
              <a:t>(Name)</a:t>
            </a:r>
          </a:p>
        </p:txBody>
      </p:sp>
      <p:sp>
        <p:nvSpPr>
          <p:cNvPr id="24" name="Textfeld 13">
            <a:extLst>
              <a:ext uri="{FF2B5EF4-FFF2-40B4-BE49-F238E27FC236}">
                <a16:creationId xmlns:a16="http://schemas.microsoft.com/office/drawing/2014/main" id="{B543002D-EFFF-7149-AE52-E0DA3285457E}"/>
              </a:ext>
            </a:extLst>
          </p:cNvPr>
          <p:cNvSpPr/>
          <p:nvPr/>
        </p:nvSpPr>
        <p:spPr bwMode="gray">
          <a:xfrm>
            <a:off x="755998" y="5126400"/>
            <a:ext cx="11037600" cy="64800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1000"/>
              </a:spcAft>
            </a:pPr>
            <a:r>
              <a:rPr lang="de-DE" sz="1200">
                <a:latin typeface="Arial" panose="020B0604020202020204" pitchFamily="34" charset="0"/>
              </a:rPr>
              <a:t>Gast: Kampagnen-Manager</a:t>
            </a:r>
            <a:br>
              <a:rPr lang="de-DE" sz="1200">
                <a:latin typeface="Arial" panose="020B0604020202020204" pitchFamily="34" charset="0"/>
              </a:rPr>
            </a:br>
            <a:r>
              <a:rPr lang="de-DE" sz="1200">
                <a:latin typeface="Arial" panose="020B0604020202020204" pitchFamily="34" charset="0"/>
              </a:rPr>
              <a:t>(z.B. Namen….)</a:t>
            </a:r>
          </a:p>
        </p:txBody>
      </p:sp>
      <p:sp>
        <p:nvSpPr>
          <p:cNvPr id="25" name="Dekorelement">
            <a:extLst>
              <a:ext uri="{FF2B5EF4-FFF2-40B4-BE49-F238E27FC236}">
                <a16:creationId xmlns:a16="http://schemas.microsoft.com/office/drawing/2014/main" id="{2D559863-BCE0-2540-BAEB-1694F8BE740B}"/>
              </a:ext>
            </a:extLst>
          </p:cNvPr>
          <p:cNvSpPr txBox="1">
            <a:spLocks/>
          </p:cNvSpPr>
          <p:nvPr/>
        </p:nvSpPr>
        <p:spPr bwMode="gray">
          <a:xfrm>
            <a:off x="7828198" y="1428500"/>
            <a:ext cx="1692000" cy="93600"/>
          </a:xfrm>
          <a:prstGeom prst="rect">
            <a:avLst/>
          </a:prstGeom>
          <a:solidFill>
            <a:schemeClr val="accent2"/>
          </a:solidFill>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Arial" panose="020B0604020202020204" pitchFamily="34" charset="0"/>
              </a:rPr>
              <a:t> </a:t>
            </a:r>
          </a:p>
        </p:txBody>
      </p:sp>
      <p:sp>
        <p:nvSpPr>
          <p:cNvPr id="32" name="Text 1">
            <a:extLst>
              <a:ext uri="{FF2B5EF4-FFF2-40B4-BE49-F238E27FC236}">
                <a16:creationId xmlns:a16="http://schemas.microsoft.com/office/drawing/2014/main" id="{9B499638-FC9E-D940-8FCD-BAFCA09E12A3}"/>
              </a:ext>
            </a:extLst>
          </p:cNvPr>
          <p:cNvSpPr>
            <a:spLocks noGrp="1"/>
          </p:cNvSpPr>
          <p:nvPr/>
        </p:nvSpPr>
        <p:spPr bwMode="gray">
          <a:xfrm>
            <a:off x="10152444" y="471141"/>
            <a:ext cx="1639506"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a:latin typeface="Arial" panose="020B0604020202020204" pitchFamily="34" charset="0"/>
              </a:rPr>
              <a:t>OMNIGRAMME</a:t>
            </a:r>
            <a:endParaRPr lang="de-DE" dirty="0">
              <a:latin typeface="Arial" panose="020B0604020202020204" pitchFamily="34" charset="0"/>
            </a:endParaRPr>
          </a:p>
        </p:txBody>
      </p:sp>
    </p:spTree>
    <p:extLst>
      <p:ext uri="{BB962C8B-B14F-4D97-AF65-F5344CB8AC3E}">
        <p14:creationId xmlns:p14="http://schemas.microsoft.com/office/powerpoint/2010/main" val="196704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61E81D6-140A-A54C-B863-F8C63998F28D}"/>
              </a:ext>
            </a:extLst>
          </p:cNvPr>
          <p:cNvSpPr>
            <a:spLocks noGrp="1"/>
          </p:cNvSpPr>
          <p:nvPr>
            <p:ph type="title"/>
          </p:nvPr>
        </p:nvSpPr>
        <p:spPr>
          <a:xfrm>
            <a:off x="755998" y="468000"/>
            <a:ext cx="11037600" cy="332399"/>
          </a:xfrm>
        </p:spPr>
        <p:txBody>
          <a:bodyPr/>
          <a:lstStyle/>
          <a:p>
            <a:endParaRPr lang="de-DE"/>
          </a:p>
        </p:txBody>
      </p:sp>
      <p:sp>
        <p:nvSpPr>
          <p:cNvPr id="3" name="Date Placeholder 2">
            <a:extLst>
              <a:ext uri="{FF2B5EF4-FFF2-40B4-BE49-F238E27FC236}">
                <a16:creationId xmlns:a16="http://schemas.microsoft.com/office/drawing/2014/main" id="{9390B230-647E-5A4A-A894-7BC3E840335F}"/>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AE930852-36EF-0945-AD65-737354EE99E3}"/>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897AB849-F0A8-1F4E-A639-47444650D13D}"/>
              </a:ext>
            </a:extLst>
          </p:cNvPr>
          <p:cNvSpPr>
            <a:spLocks noGrp="1"/>
          </p:cNvSpPr>
          <p:nvPr>
            <p:ph type="sldNum" sz="quarter" idx="22"/>
          </p:nvPr>
        </p:nvSpPr>
        <p:spPr/>
        <p:txBody>
          <a:bodyPr/>
          <a:lstStyle/>
          <a:p>
            <a:fld id="{02CEFE82-39F2-4F47-8A0C-D5AB3496FA5C}" type="slidenum">
              <a:rPr lang="de-DE" noProof="0" smtClean="0"/>
              <a:pPr/>
              <a:t>73</a:t>
            </a:fld>
            <a:endParaRPr lang="de-DE" noProof="0"/>
          </a:p>
        </p:txBody>
      </p:sp>
      <p:sp>
        <p:nvSpPr>
          <p:cNvPr id="79" name="Textfeld 1">
            <a:extLst>
              <a:ext uri="{FF2B5EF4-FFF2-40B4-BE49-F238E27FC236}">
                <a16:creationId xmlns:a16="http://schemas.microsoft.com/office/drawing/2014/main" id="{A38F162A-334D-8844-AEB3-37FD072E1D04}"/>
              </a:ext>
            </a:extLst>
          </p:cNvPr>
          <p:cNvSpPr>
            <a:spLocks noGrp="1"/>
          </p:cNvSpPr>
          <p:nvPr/>
        </p:nvSpPr>
        <p:spPr bwMode="gray">
          <a:xfrm>
            <a:off x="753089" y="1476000"/>
            <a:ext cx="11037600" cy="648000"/>
          </a:xfrm>
          <a:prstGeom prst="rect">
            <a:avLst/>
          </a:prstGeom>
          <a:solidFill>
            <a:schemeClr val="tx1"/>
          </a:solidFill>
          <a:ln w="6350">
            <a:no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solidFill>
                  <a:schemeClr val="bg1"/>
                </a:solidFill>
                <a:latin typeface="Arial" panose="020B0604020202020204" pitchFamily="34" charset="0"/>
              </a:rPr>
              <a:t>Sponsor GF </a:t>
            </a:r>
            <a:br>
              <a:rPr lang="de-DE">
                <a:solidFill>
                  <a:schemeClr val="bg1"/>
                </a:solidFill>
                <a:latin typeface="Arial" panose="020B0604020202020204" pitchFamily="34" charset="0"/>
              </a:rPr>
            </a:br>
            <a:r>
              <a:rPr lang="de-DE">
                <a:solidFill>
                  <a:schemeClr val="bg1"/>
                </a:solidFill>
                <a:latin typeface="Arial" panose="020B0604020202020204" pitchFamily="34" charset="0"/>
              </a:rPr>
              <a:t>(Name)</a:t>
            </a:r>
            <a:endParaRPr lang="de-DE">
              <a:latin typeface="Arial" panose="020B0604020202020204" pitchFamily="34" charset="0"/>
            </a:endParaRPr>
          </a:p>
        </p:txBody>
      </p:sp>
      <p:sp>
        <p:nvSpPr>
          <p:cNvPr id="80" name="Textfeld 2">
            <a:extLst>
              <a:ext uri="{FF2B5EF4-FFF2-40B4-BE49-F238E27FC236}">
                <a16:creationId xmlns:a16="http://schemas.microsoft.com/office/drawing/2014/main" id="{55D15784-3372-D844-8DA0-493BA3EED7B4}"/>
              </a:ext>
            </a:extLst>
          </p:cNvPr>
          <p:cNvSpPr>
            <a:spLocks noGrp="1"/>
          </p:cNvSpPr>
          <p:nvPr/>
        </p:nvSpPr>
        <p:spPr bwMode="gray">
          <a:xfrm>
            <a:off x="3952935" y="2388600"/>
            <a:ext cx="3039922"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Leitung KB </a:t>
            </a:r>
            <a:br>
              <a:rPr lang="de-DE">
                <a:latin typeface="Arial" panose="020B0604020202020204" pitchFamily="34" charset="0"/>
              </a:rPr>
            </a:br>
            <a:r>
              <a:rPr lang="de-DE">
                <a:latin typeface="Arial" panose="020B0604020202020204" pitchFamily="34" charset="0"/>
              </a:rPr>
              <a:t>(Name)</a:t>
            </a:r>
          </a:p>
        </p:txBody>
      </p:sp>
      <p:sp>
        <p:nvSpPr>
          <p:cNvPr id="81" name="Textfeld 3">
            <a:extLst>
              <a:ext uri="{FF2B5EF4-FFF2-40B4-BE49-F238E27FC236}">
                <a16:creationId xmlns:a16="http://schemas.microsoft.com/office/drawing/2014/main" id="{F72DAD11-009C-4F4D-BCD7-C0B15CD241A8}"/>
              </a:ext>
            </a:extLst>
          </p:cNvPr>
          <p:cNvSpPr>
            <a:spLocks noGrp="1"/>
          </p:cNvSpPr>
          <p:nvPr/>
        </p:nvSpPr>
        <p:spPr bwMode="gray">
          <a:xfrm>
            <a:off x="7152778" y="2388600"/>
            <a:ext cx="3039923"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KB-Update </a:t>
            </a:r>
            <a:br>
              <a:rPr lang="de-DE">
                <a:latin typeface="Arial" panose="020B0604020202020204" pitchFamily="34" charset="0"/>
              </a:rPr>
            </a:br>
            <a:r>
              <a:rPr lang="de-DE">
                <a:latin typeface="Arial" panose="020B0604020202020204" pitchFamily="34" charset="0"/>
              </a:rPr>
              <a:t>(Name)</a:t>
            </a:r>
          </a:p>
        </p:txBody>
      </p:sp>
      <p:sp>
        <p:nvSpPr>
          <p:cNvPr id="82" name="Textfeld 4">
            <a:extLst>
              <a:ext uri="{FF2B5EF4-FFF2-40B4-BE49-F238E27FC236}">
                <a16:creationId xmlns:a16="http://schemas.microsoft.com/office/drawing/2014/main" id="{0AAD1536-CBE0-D748-818F-696882B05713}"/>
              </a:ext>
            </a:extLst>
          </p:cNvPr>
          <p:cNvSpPr>
            <a:spLocks noGrp="1"/>
          </p:cNvSpPr>
          <p:nvPr/>
        </p:nvSpPr>
        <p:spPr bwMode="gray">
          <a:xfrm>
            <a:off x="2353013" y="3301200"/>
            <a:ext cx="3039922"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Controlling </a:t>
            </a:r>
            <a:br>
              <a:rPr lang="de-DE">
                <a:latin typeface="Arial" panose="020B0604020202020204" pitchFamily="34" charset="0"/>
              </a:rPr>
            </a:br>
            <a:r>
              <a:rPr lang="de-DE">
                <a:latin typeface="Arial" panose="020B0604020202020204" pitchFamily="34" charset="0"/>
              </a:rPr>
              <a:t>(Name)</a:t>
            </a:r>
          </a:p>
        </p:txBody>
      </p:sp>
      <p:sp>
        <p:nvSpPr>
          <p:cNvPr id="83" name="Textfeld 5">
            <a:extLst>
              <a:ext uri="{FF2B5EF4-FFF2-40B4-BE49-F238E27FC236}">
                <a16:creationId xmlns:a16="http://schemas.microsoft.com/office/drawing/2014/main" id="{01B200E3-C7EC-5E4B-8E4E-550C4A403484}"/>
              </a:ext>
            </a:extLst>
          </p:cNvPr>
          <p:cNvSpPr>
            <a:spLocks noGrp="1"/>
          </p:cNvSpPr>
          <p:nvPr/>
        </p:nvSpPr>
        <p:spPr bwMode="gray">
          <a:xfrm>
            <a:off x="5552857" y="3301200"/>
            <a:ext cx="3039922"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Recht &amp; DS </a:t>
            </a:r>
            <a:br>
              <a:rPr lang="de-DE">
                <a:latin typeface="Arial" panose="020B0604020202020204" pitchFamily="34" charset="0"/>
              </a:rPr>
            </a:br>
            <a:r>
              <a:rPr lang="de-DE">
                <a:latin typeface="Arial" panose="020B0604020202020204" pitchFamily="34" charset="0"/>
              </a:rPr>
              <a:t>(Name)</a:t>
            </a:r>
          </a:p>
        </p:txBody>
      </p:sp>
      <p:sp>
        <p:nvSpPr>
          <p:cNvPr id="84" name="Textfeld 6">
            <a:extLst>
              <a:ext uri="{FF2B5EF4-FFF2-40B4-BE49-F238E27FC236}">
                <a16:creationId xmlns:a16="http://schemas.microsoft.com/office/drawing/2014/main" id="{254D6C15-E7C2-7847-BCE9-F205119314C8}"/>
              </a:ext>
            </a:extLst>
          </p:cNvPr>
          <p:cNvSpPr>
            <a:spLocks noGrp="1"/>
          </p:cNvSpPr>
          <p:nvPr/>
        </p:nvSpPr>
        <p:spPr bwMode="gray">
          <a:xfrm>
            <a:off x="753090" y="42138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Marketing</a:t>
            </a:r>
            <a:br>
              <a:rPr lang="de-DE">
                <a:latin typeface="Arial" panose="020B0604020202020204" pitchFamily="34" charset="0"/>
              </a:rPr>
            </a:br>
            <a:r>
              <a:rPr lang="de-DE">
                <a:latin typeface="Arial" panose="020B0604020202020204" pitchFamily="34" charset="0"/>
              </a:rPr>
              <a:t>(Name)</a:t>
            </a:r>
          </a:p>
        </p:txBody>
      </p:sp>
      <p:sp>
        <p:nvSpPr>
          <p:cNvPr id="85" name="Textfeld 7">
            <a:extLst>
              <a:ext uri="{FF2B5EF4-FFF2-40B4-BE49-F238E27FC236}">
                <a16:creationId xmlns:a16="http://schemas.microsoft.com/office/drawing/2014/main" id="{D5FDA2F9-18F3-7F41-AE2A-44AEFA87CFDA}"/>
              </a:ext>
            </a:extLst>
          </p:cNvPr>
          <p:cNvSpPr>
            <a:spLocks noGrp="1"/>
          </p:cNvSpPr>
          <p:nvPr/>
        </p:nvSpPr>
        <p:spPr bwMode="gray">
          <a:xfrm>
            <a:off x="2353013" y="42138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USK</a:t>
            </a:r>
            <a:r>
              <a:rPr lang="de-DE" spc="-150">
                <a:latin typeface="Arial" panose="020B0604020202020204" pitchFamily="34" charset="0"/>
              </a:rPr>
              <a:t> </a:t>
            </a:r>
            <a:r>
              <a:rPr lang="de-DE">
                <a:latin typeface="Arial" panose="020B0604020202020204" pitchFamily="34" charset="0"/>
              </a:rPr>
              <a:t>/</a:t>
            </a:r>
            <a:r>
              <a:rPr lang="de-DE" spc="-150">
                <a:latin typeface="Arial" panose="020B0604020202020204" pitchFamily="34" charset="0"/>
              </a:rPr>
              <a:t> </a:t>
            </a:r>
            <a:r>
              <a:rPr lang="de-DE">
                <a:latin typeface="Arial" panose="020B0604020202020204" pitchFamily="34" charset="0"/>
              </a:rPr>
              <a:t>Brand</a:t>
            </a:r>
            <a:br>
              <a:rPr lang="de-DE">
                <a:latin typeface="Arial" panose="020B0604020202020204" pitchFamily="34" charset="0"/>
              </a:rPr>
            </a:br>
            <a:r>
              <a:rPr lang="de-DE">
                <a:latin typeface="Arial" panose="020B0604020202020204" pitchFamily="34" charset="0"/>
              </a:rPr>
              <a:t>(Name)</a:t>
            </a:r>
          </a:p>
        </p:txBody>
      </p:sp>
      <p:sp>
        <p:nvSpPr>
          <p:cNvPr id="86" name="Textfeld 8">
            <a:extLst>
              <a:ext uri="{FF2B5EF4-FFF2-40B4-BE49-F238E27FC236}">
                <a16:creationId xmlns:a16="http://schemas.microsoft.com/office/drawing/2014/main" id="{9717986A-1C09-0347-A61C-7F2024E739E6}"/>
              </a:ext>
            </a:extLst>
          </p:cNvPr>
          <p:cNvSpPr>
            <a:spLocks noGrp="1"/>
          </p:cNvSpPr>
          <p:nvPr/>
        </p:nvSpPr>
        <p:spPr bwMode="gray">
          <a:xfrm>
            <a:off x="3952935" y="42138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Vertrieb</a:t>
            </a:r>
            <a:br>
              <a:rPr lang="de-DE">
                <a:latin typeface="Arial" panose="020B0604020202020204" pitchFamily="34" charset="0"/>
              </a:rPr>
            </a:br>
            <a:r>
              <a:rPr lang="de-DE">
                <a:latin typeface="Arial" panose="020B0604020202020204" pitchFamily="34" charset="0"/>
              </a:rPr>
              <a:t>(Name)</a:t>
            </a:r>
          </a:p>
        </p:txBody>
      </p:sp>
      <p:sp>
        <p:nvSpPr>
          <p:cNvPr id="87" name="Textfeld 9">
            <a:extLst>
              <a:ext uri="{FF2B5EF4-FFF2-40B4-BE49-F238E27FC236}">
                <a16:creationId xmlns:a16="http://schemas.microsoft.com/office/drawing/2014/main" id="{261DFBBA-556C-B34C-8DE5-3795CBE13F6D}"/>
              </a:ext>
            </a:extLst>
          </p:cNvPr>
          <p:cNvSpPr>
            <a:spLocks noGrp="1"/>
          </p:cNvSpPr>
          <p:nvPr/>
        </p:nvSpPr>
        <p:spPr bwMode="gray">
          <a:xfrm>
            <a:off x="5552857" y="42138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noProof="1">
                <a:latin typeface="Arial" panose="020B0604020202020204" pitchFamily="34" charset="0"/>
              </a:rPr>
              <a:t>Omnichannel</a:t>
            </a:r>
            <a:br>
              <a:rPr lang="de-DE">
                <a:latin typeface="Arial" panose="020B0604020202020204" pitchFamily="34" charset="0"/>
              </a:rPr>
            </a:br>
            <a:r>
              <a:rPr lang="de-DE">
                <a:latin typeface="Arial" panose="020B0604020202020204" pitchFamily="34" charset="0"/>
              </a:rPr>
              <a:t>(Name)</a:t>
            </a:r>
          </a:p>
        </p:txBody>
      </p:sp>
      <p:sp>
        <p:nvSpPr>
          <p:cNvPr id="88" name="Textfeld 10">
            <a:extLst>
              <a:ext uri="{FF2B5EF4-FFF2-40B4-BE49-F238E27FC236}">
                <a16:creationId xmlns:a16="http://schemas.microsoft.com/office/drawing/2014/main" id="{761873CC-1351-5C4B-8055-2B9D0DD7BC64}"/>
              </a:ext>
            </a:extLst>
          </p:cNvPr>
          <p:cNvSpPr>
            <a:spLocks noGrp="1"/>
          </p:cNvSpPr>
          <p:nvPr/>
        </p:nvSpPr>
        <p:spPr bwMode="gray">
          <a:xfrm>
            <a:off x="7152779" y="42138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BI / Analytics</a:t>
            </a:r>
            <a:br>
              <a:rPr lang="de-DE">
                <a:latin typeface="Arial" panose="020B0604020202020204" pitchFamily="34" charset="0"/>
              </a:rPr>
            </a:br>
            <a:r>
              <a:rPr lang="de-DE">
                <a:latin typeface="Arial" panose="020B0604020202020204" pitchFamily="34" charset="0"/>
              </a:rPr>
              <a:t>(Name)</a:t>
            </a:r>
          </a:p>
        </p:txBody>
      </p:sp>
      <p:sp>
        <p:nvSpPr>
          <p:cNvPr id="89" name="Textfeld 11">
            <a:extLst>
              <a:ext uri="{FF2B5EF4-FFF2-40B4-BE49-F238E27FC236}">
                <a16:creationId xmlns:a16="http://schemas.microsoft.com/office/drawing/2014/main" id="{FA748C64-271D-1E40-A64E-C9CE3792C7D8}"/>
              </a:ext>
            </a:extLst>
          </p:cNvPr>
          <p:cNvSpPr>
            <a:spLocks noGrp="1"/>
          </p:cNvSpPr>
          <p:nvPr/>
        </p:nvSpPr>
        <p:spPr bwMode="gray">
          <a:xfrm>
            <a:off x="8752702" y="42138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IT</a:t>
            </a:r>
            <a:br>
              <a:rPr lang="de-DE">
                <a:latin typeface="Arial" panose="020B0604020202020204" pitchFamily="34" charset="0"/>
              </a:rPr>
            </a:br>
            <a:r>
              <a:rPr lang="de-DE">
                <a:latin typeface="Arial" panose="020B0604020202020204" pitchFamily="34" charset="0"/>
              </a:rPr>
              <a:t>(Name)</a:t>
            </a:r>
          </a:p>
        </p:txBody>
      </p:sp>
      <p:sp>
        <p:nvSpPr>
          <p:cNvPr id="90" name="Textfeld 12">
            <a:extLst>
              <a:ext uri="{FF2B5EF4-FFF2-40B4-BE49-F238E27FC236}">
                <a16:creationId xmlns:a16="http://schemas.microsoft.com/office/drawing/2014/main" id="{3E665B8A-F718-D741-8310-A39FDEE16C65}"/>
              </a:ext>
            </a:extLst>
          </p:cNvPr>
          <p:cNvSpPr>
            <a:spLocks noGrp="1"/>
          </p:cNvSpPr>
          <p:nvPr/>
        </p:nvSpPr>
        <p:spPr bwMode="gray">
          <a:xfrm>
            <a:off x="10352625" y="4213800"/>
            <a:ext cx="1440000" cy="648000"/>
          </a:xfrm>
          <a:prstGeom prst="rect">
            <a:avLst/>
          </a:prstGeom>
          <a:ln w="6350">
            <a:solidFill>
              <a:schemeClr val="accent3"/>
            </a:solid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FP</a:t>
            </a:r>
            <a:br>
              <a:rPr lang="de-DE">
                <a:latin typeface="Arial" panose="020B0604020202020204" pitchFamily="34" charset="0"/>
              </a:rPr>
            </a:br>
            <a:r>
              <a:rPr lang="de-DE">
                <a:latin typeface="Arial" panose="020B0604020202020204" pitchFamily="34" charset="0"/>
              </a:rPr>
              <a:t>(Name)</a:t>
            </a:r>
          </a:p>
        </p:txBody>
      </p:sp>
      <p:sp>
        <p:nvSpPr>
          <p:cNvPr id="91" name="Textfeld 13">
            <a:extLst>
              <a:ext uri="{FF2B5EF4-FFF2-40B4-BE49-F238E27FC236}">
                <a16:creationId xmlns:a16="http://schemas.microsoft.com/office/drawing/2014/main" id="{87B1AAB6-D455-2541-859F-6E8030E74C3B}"/>
              </a:ext>
            </a:extLst>
          </p:cNvPr>
          <p:cNvSpPr>
            <a:spLocks noGrp="1"/>
          </p:cNvSpPr>
          <p:nvPr/>
        </p:nvSpPr>
        <p:spPr bwMode="gray">
          <a:xfrm>
            <a:off x="753090" y="5126400"/>
            <a:ext cx="11037600" cy="648000"/>
          </a:xfrm>
          <a:prstGeom prst="rect">
            <a:avLst/>
          </a:prstGeom>
          <a:solidFill>
            <a:schemeClr val="tx1"/>
          </a:solidFill>
          <a:ln w="6350">
            <a:noFill/>
          </a:ln>
        </p:spPr>
        <p:txBody>
          <a:bodyPr vert="horz" lIns="0" tIns="0" rIns="0" bIns="0" rtlCol="0" anchor="ctr" anchorCtr="0">
            <a:noAutofit/>
          </a:bodyPr>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2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solidFill>
                  <a:schemeClr val="bg1"/>
                </a:solidFill>
                <a:latin typeface="Arial" panose="020B0604020202020204" pitchFamily="34" charset="0"/>
              </a:rPr>
              <a:t>Gast: Kampagnen-Manager</a:t>
            </a:r>
            <a:br>
              <a:rPr lang="de-DE">
                <a:solidFill>
                  <a:schemeClr val="bg1"/>
                </a:solidFill>
                <a:latin typeface="Arial" panose="020B0604020202020204" pitchFamily="34" charset="0"/>
              </a:rPr>
            </a:br>
            <a:r>
              <a:rPr lang="de-DE">
                <a:solidFill>
                  <a:schemeClr val="bg1"/>
                </a:solidFill>
                <a:latin typeface="Arial" panose="020B0604020202020204" pitchFamily="34" charset="0"/>
              </a:rPr>
              <a:t>(z.B. Namen…)</a:t>
            </a:r>
          </a:p>
        </p:txBody>
      </p:sp>
      <p:grpSp>
        <p:nvGrpSpPr>
          <p:cNvPr id="92" name="Verbindungslinien">
            <a:extLst>
              <a:ext uri="{FF2B5EF4-FFF2-40B4-BE49-F238E27FC236}">
                <a16:creationId xmlns:a16="http://schemas.microsoft.com/office/drawing/2014/main" id="{0B0979F8-EC82-F54F-B422-45C384A28DB7}"/>
              </a:ext>
            </a:extLst>
          </p:cNvPr>
          <p:cNvGrpSpPr/>
          <p:nvPr/>
        </p:nvGrpSpPr>
        <p:grpSpPr bwMode="gray">
          <a:xfrm>
            <a:off x="1475027" y="2124000"/>
            <a:ext cx="9597600" cy="2089800"/>
            <a:chOff x="1476000" y="2160000"/>
            <a:chExt cx="9597600" cy="2089800"/>
          </a:xfrm>
        </p:grpSpPr>
        <p:grpSp>
          <p:nvGrpSpPr>
            <p:cNvPr id="95" name="Gruppieren 69">
              <a:extLst>
                <a:ext uri="{FF2B5EF4-FFF2-40B4-BE49-F238E27FC236}">
                  <a16:creationId xmlns:a16="http://schemas.microsoft.com/office/drawing/2014/main" id="{1B8467BD-3F87-9A4E-8097-AFCFA45AD706}"/>
                </a:ext>
              </a:extLst>
            </p:cNvPr>
            <p:cNvGrpSpPr/>
            <p:nvPr/>
          </p:nvGrpSpPr>
          <p:grpSpPr bwMode="gray">
            <a:xfrm>
              <a:off x="6994800" y="2160000"/>
              <a:ext cx="1679400" cy="588600"/>
              <a:chOff x="6994800" y="2160000"/>
              <a:chExt cx="1679400" cy="588600"/>
            </a:xfrm>
          </p:grpSpPr>
          <p:cxnSp>
            <p:nvCxnSpPr>
              <p:cNvPr id="110" name="Gerade Verbindung">
                <a:extLst>
                  <a:ext uri="{FF2B5EF4-FFF2-40B4-BE49-F238E27FC236}">
                    <a16:creationId xmlns:a16="http://schemas.microsoft.com/office/drawing/2014/main" id="{E8436037-3620-6442-8028-5674DEC042F0}"/>
                  </a:ext>
                </a:extLst>
              </p:cNvPr>
              <p:cNvCxnSpPr/>
              <p:nvPr/>
            </p:nvCxnSpPr>
            <p:spPr bwMode="gray">
              <a:xfrm>
                <a:off x="6994800" y="2748600"/>
                <a:ext cx="159600" cy="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11" name="Gerade Verbindung">
                <a:extLst>
                  <a:ext uri="{FF2B5EF4-FFF2-40B4-BE49-F238E27FC236}">
                    <a16:creationId xmlns:a16="http://schemas.microsoft.com/office/drawing/2014/main" id="{E2D4A6D2-C7D2-2244-8D1C-7E7A484AB500}"/>
                  </a:ext>
                </a:extLst>
              </p:cNvPr>
              <p:cNvCxnSpPr/>
              <p:nvPr/>
            </p:nvCxnSpPr>
            <p:spPr bwMode="gray">
              <a:xfrm>
                <a:off x="8674200" y="2160000"/>
                <a:ext cx="0" cy="26460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grpSp>
        <p:grpSp>
          <p:nvGrpSpPr>
            <p:cNvPr id="96" name="Gruppieren 70">
              <a:extLst>
                <a:ext uri="{FF2B5EF4-FFF2-40B4-BE49-F238E27FC236}">
                  <a16:creationId xmlns:a16="http://schemas.microsoft.com/office/drawing/2014/main" id="{B79E9802-5173-AB48-B555-F266F34B567E}"/>
                </a:ext>
              </a:extLst>
            </p:cNvPr>
            <p:cNvGrpSpPr/>
            <p:nvPr/>
          </p:nvGrpSpPr>
          <p:grpSpPr bwMode="gray">
            <a:xfrm>
              <a:off x="3875400" y="3072600"/>
              <a:ext cx="3199200" cy="1047116"/>
              <a:chOff x="3875400" y="3072600"/>
              <a:chExt cx="3199200" cy="1047116"/>
            </a:xfrm>
          </p:grpSpPr>
          <p:cxnSp>
            <p:nvCxnSpPr>
              <p:cNvPr id="106" name="Gerade Verbindung">
                <a:extLst>
                  <a:ext uri="{FF2B5EF4-FFF2-40B4-BE49-F238E27FC236}">
                    <a16:creationId xmlns:a16="http://schemas.microsoft.com/office/drawing/2014/main" id="{05AE77C3-19D7-EB45-9EE5-886D72DD8F00}"/>
                  </a:ext>
                </a:extLst>
              </p:cNvPr>
              <p:cNvCxnSpPr/>
              <p:nvPr/>
            </p:nvCxnSpPr>
            <p:spPr bwMode="gray">
              <a:xfrm>
                <a:off x="5475000" y="3072600"/>
                <a:ext cx="0" cy="1047116"/>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7" name="Gerade Verbindung">
                <a:extLst>
                  <a:ext uri="{FF2B5EF4-FFF2-40B4-BE49-F238E27FC236}">
                    <a16:creationId xmlns:a16="http://schemas.microsoft.com/office/drawing/2014/main" id="{07415A4C-BB11-7F47-AB47-E11718B0108A}"/>
                  </a:ext>
                </a:extLst>
              </p:cNvPr>
              <p:cNvCxnSpPr/>
              <p:nvPr/>
            </p:nvCxnSpPr>
            <p:spPr bwMode="gray">
              <a:xfrm>
                <a:off x="3875400" y="3210706"/>
                <a:ext cx="3199200" cy="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8" name="Gerade Verbindung">
                <a:extLst>
                  <a:ext uri="{FF2B5EF4-FFF2-40B4-BE49-F238E27FC236}">
                    <a16:creationId xmlns:a16="http://schemas.microsoft.com/office/drawing/2014/main" id="{DEDD839A-C352-C147-868C-21B98794EDF0}"/>
                  </a:ext>
                </a:extLst>
              </p:cNvPr>
              <p:cNvCxnSpPr/>
              <p:nvPr/>
            </p:nvCxnSpPr>
            <p:spPr bwMode="gray">
              <a:xfrm>
                <a:off x="3875400" y="3204000"/>
                <a:ext cx="0" cy="13320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9" name="Gerade Verbindung">
                <a:extLst>
                  <a:ext uri="{FF2B5EF4-FFF2-40B4-BE49-F238E27FC236}">
                    <a16:creationId xmlns:a16="http://schemas.microsoft.com/office/drawing/2014/main" id="{F8A69A27-9FFF-7B43-8C68-D885E12F92A2}"/>
                  </a:ext>
                </a:extLst>
              </p:cNvPr>
              <p:cNvCxnSpPr/>
              <p:nvPr/>
            </p:nvCxnSpPr>
            <p:spPr bwMode="gray">
              <a:xfrm>
                <a:off x="7074600" y="3204000"/>
                <a:ext cx="0" cy="13320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grpSp>
        <p:grpSp>
          <p:nvGrpSpPr>
            <p:cNvPr id="97" name="Gruppieren 71">
              <a:extLst>
                <a:ext uri="{FF2B5EF4-FFF2-40B4-BE49-F238E27FC236}">
                  <a16:creationId xmlns:a16="http://schemas.microsoft.com/office/drawing/2014/main" id="{0BE3BFF0-58CD-4448-A68D-AAF930FC834D}"/>
                </a:ext>
              </a:extLst>
            </p:cNvPr>
            <p:cNvGrpSpPr/>
            <p:nvPr/>
          </p:nvGrpSpPr>
          <p:grpSpPr bwMode="gray">
            <a:xfrm>
              <a:off x="1476000" y="4116600"/>
              <a:ext cx="9597600" cy="133200"/>
              <a:chOff x="1476000" y="4116600"/>
              <a:chExt cx="9597600" cy="133200"/>
            </a:xfrm>
          </p:grpSpPr>
          <p:cxnSp>
            <p:nvCxnSpPr>
              <p:cNvPr id="98" name="Gerade Verbindung">
                <a:extLst>
                  <a:ext uri="{FF2B5EF4-FFF2-40B4-BE49-F238E27FC236}">
                    <a16:creationId xmlns:a16="http://schemas.microsoft.com/office/drawing/2014/main" id="{54C02205-F808-8547-8B27-0E9DCA83E270}"/>
                  </a:ext>
                </a:extLst>
              </p:cNvPr>
              <p:cNvCxnSpPr/>
              <p:nvPr/>
            </p:nvCxnSpPr>
            <p:spPr bwMode="gray">
              <a:xfrm>
                <a:off x="1476000" y="4116600"/>
                <a:ext cx="0" cy="13320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99" name="Gerade Verbindung">
                <a:extLst>
                  <a:ext uri="{FF2B5EF4-FFF2-40B4-BE49-F238E27FC236}">
                    <a16:creationId xmlns:a16="http://schemas.microsoft.com/office/drawing/2014/main" id="{F7EF8078-4B74-DE43-A178-5FA509BAADB7}"/>
                  </a:ext>
                </a:extLst>
              </p:cNvPr>
              <p:cNvCxnSpPr/>
              <p:nvPr/>
            </p:nvCxnSpPr>
            <p:spPr bwMode="gray">
              <a:xfrm>
                <a:off x="3075600" y="4116600"/>
                <a:ext cx="0" cy="13320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0" name="Gerade Verbindung">
                <a:extLst>
                  <a:ext uri="{FF2B5EF4-FFF2-40B4-BE49-F238E27FC236}">
                    <a16:creationId xmlns:a16="http://schemas.microsoft.com/office/drawing/2014/main" id="{4394DE47-CC1F-FB4B-BB92-093420E00603}"/>
                  </a:ext>
                </a:extLst>
              </p:cNvPr>
              <p:cNvCxnSpPr/>
              <p:nvPr/>
            </p:nvCxnSpPr>
            <p:spPr bwMode="gray">
              <a:xfrm>
                <a:off x="4675200" y="4116600"/>
                <a:ext cx="0" cy="13320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1" name="Gerade Verbindung">
                <a:extLst>
                  <a:ext uri="{FF2B5EF4-FFF2-40B4-BE49-F238E27FC236}">
                    <a16:creationId xmlns:a16="http://schemas.microsoft.com/office/drawing/2014/main" id="{B5BF9A45-F062-6940-BF52-6841687C0065}"/>
                  </a:ext>
                </a:extLst>
              </p:cNvPr>
              <p:cNvCxnSpPr/>
              <p:nvPr/>
            </p:nvCxnSpPr>
            <p:spPr bwMode="gray">
              <a:xfrm>
                <a:off x="7874400" y="4116600"/>
                <a:ext cx="0" cy="13320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2" name="Gerade Verbindung">
                <a:extLst>
                  <a:ext uri="{FF2B5EF4-FFF2-40B4-BE49-F238E27FC236}">
                    <a16:creationId xmlns:a16="http://schemas.microsoft.com/office/drawing/2014/main" id="{F3F7B25E-B2C2-AF4D-8352-F14371E14D18}"/>
                  </a:ext>
                </a:extLst>
              </p:cNvPr>
              <p:cNvCxnSpPr/>
              <p:nvPr/>
            </p:nvCxnSpPr>
            <p:spPr bwMode="gray">
              <a:xfrm>
                <a:off x="9474000" y="4116600"/>
                <a:ext cx="0" cy="13320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3" name="Gerade Verbindung">
                <a:extLst>
                  <a:ext uri="{FF2B5EF4-FFF2-40B4-BE49-F238E27FC236}">
                    <a16:creationId xmlns:a16="http://schemas.microsoft.com/office/drawing/2014/main" id="{AA38B5E2-9DA7-254B-81A2-91DE245EB66E}"/>
                  </a:ext>
                </a:extLst>
              </p:cNvPr>
              <p:cNvCxnSpPr/>
              <p:nvPr/>
            </p:nvCxnSpPr>
            <p:spPr bwMode="gray">
              <a:xfrm>
                <a:off x="11073600" y="4116600"/>
                <a:ext cx="0" cy="13320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4" name="Gerade Verbindung">
                <a:extLst>
                  <a:ext uri="{FF2B5EF4-FFF2-40B4-BE49-F238E27FC236}">
                    <a16:creationId xmlns:a16="http://schemas.microsoft.com/office/drawing/2014/main" id="{DAD9C9A6-3309-0F4A-842A-97EEFF705C6E}"/>
                  </a:ext>
                </a:extLst>
              </p:cNvPr>
              <p:cNvCxnSpPr/>
              <p:nvPr/>
            </p:nvCxnSpPr>
            <p:spPr bwMode="gray">
              <a:xfrm>
                <a:off x="1476000" y="4119716"/>
                <a:ext cx="9597600" cy="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5" name="Gerade Verbindung">
                <a:extLst>
                  <a:ext uri="{FF2B5EF4-FFF2-40B4-BE49-F238E27FC236}">
                    <a16:creationId xmlns:a16="http://schemas.microsoft.com/office/drawing/2014/main" id="{E98E9A54-8426-1D43-902D-8EF1342180A1}"/>
                  </a:ext>
                </a:extLst>
              </p:cNvPr>
              <p:cNvCxnSpPr/>
              <p:nvPr/>
            </p:nvCxnSpPr>
            <p:spPr bwMode="gray">
              <a:xfrm>
                <a:off x="6274800" y="4116600"/>
                <a:ext cx="0" cy="133200"/>
              </a:xfrm>
              <a:prstGeom prst="line">
                <a:avLst/>
              </a:prstGeom>
              <a:ln w="6350">
                <a:solidFill>
                  <a:schemeClr val="accent3"/>
                </a:solidFill>
                <a:tailEnd type="none"/>
              </a:ln>
            </p:spPr>
            <p:style>
              <a:lnRef idx="1">
                <a:schemeClr val="accent1"/>
              </a:lnRef>
              <a:fillRef idx="0">
                <a:schemeClr val="accent1"/>
              </a:fillRef>
              <a:effectRef idx="0">
                <a:schemeClr val="accent1"/>
              </a:effectRef>
              <a:fontRef idx="minor">
                <a:schemeClr val="tx1"/>
              </a:fontRef>
            </p:style>
          </p:cxnSp>
        </p:grpSp>
      </p:grpSp>
      <p:sp>
        <p:nvSpPr>
          <p:cNvPr id="93" name="Illustration">
            <a:extLst>
              <a:ext uri="{FF2B5EF4-FFF2-40B4-BE49-F238E27FC236}">
                <a16:creationId xmlns:a16="http://schemas.microsoft.com/office/drawing/2014/main" id="{79E54CCC-A004-C44F-BC17-7A3FDD0B3657}"/>
              </a:ext>
            </a:extLst>
          </p:cNvPr>
          <p:cNvSpPr>
            <a:spLocks noChangeAspect="1" noEditPoints="1"/>
          </p:cNvSpPr>
          <p:nvPr/>
        </p:nvSpPr>
        <p:spPr bwMode="gray">
          <a:xfrm>
            <a:off x="963780" y="2593071"/>
            <a:ext cx="1022494" cy="1022494"/>
          </a:xfrm>
          <a:custGeom>
            <a:avLst/>
            <a:gdLst>
              <a:gd name="T0" fmla="*/ 773 w 1116"/>
              <a:gd name="T1" fmla="*/ 0 h 1116"/>
              <a:gd name="T2" fmla="*/ 585 w 1116"/>
              <a:gd name="T3" fmla="*/ 0 h 1116"/>
              <a:gd name="T4" fmla="*/ 356 w 1116"/>
              <a:gd name="T5" fmla="*/ 14 h 1116"/>
              <a:gd name="T6" fmla="*/ 14 w 1116"/>
              <a:gd name="T7" fmla="*/ 90 h 1116"/>
              <a:gd name="T8" fmla="*/ 1102 w 1116"/>
              <a:gd name="T9" fmla="*/ 1116 h 1116"/>
              <a:gd name="T10" fmla="*/ 787 w 1116"/>
              <a:gd name="T11" fmla="*/ 934 h 1116"/>
              <a:gd name="T12" fmla="*/ 787 w 1116"/>
              <a:gd name="T13" fmla="*/ 844 h 1116"/>
              <a:gd name="T14" fmla="*/ 954 w 1116"/>
              <a:gd name="T15" fmla="*/ 816 h 1116"/>
              <a:gd name="T16" fmla="*/ 663 w 1116"/>
              <a:gd name="T17" fmla="*/ 830 h 1116"/>
              <a:gd name="T18" fmla="*/ 356 w 1116"/>
              <a:gd name="T19" fmla="*/ 906 h 1116"/>
              <a:gd name="T20" fmla="*/ 147 w 1116"/>
              <a:gd name="T21" fmla="*/ 906 h 1116"/>
              <a:gd name="T22" fmla="*/ 161 w 1116"/>
              <a:gd name="T23" fmla="*/ 753 h 1116"/>
              <a:gd name="T24" fmla="*/ 453 w 1116"/>
              <a:gd name="T25" fmla="*/ 739 h 1116"/>
              <a:gd name="T26" fmla="*/ 759 w 1116"/>
              <a:gd name="T27" fmla="*/ 662 h 1116"/>
              <a:gd name="T28" fmla="*/ 968 w 1116"/>
              <a:gd name="T29" fmla="*/ 662 h 1116"/>
              <a:gd name="T30" fmla="*/ 954 w 1116"/>
              <a:gd name="T31" fmla="*/ 816 h 1116"/>
              <a:gd name="T32" fmla="*/ 481 w 1116"/>
              <a:gd name="T33" fmla="*/ 906 h 1116"/>
              <a:gd name="T34" fmla="*/ 481 w 1116"/>
              <a:gd name="T35" fmla="*/ 934 h 1116"/>
              <a:gd name="T36" fmla="*/ 175 w 1116"/>
              <a:gd name="T37" fmla="*/ 906 h 1116"/>
              <a:gd name="T38" fmla="*/ 175 w 1116"/>
              <a:gd name="T39" fmla="*/ 934 h 1116"/>
              <a:gd name="T40" fmla="*/ 516 w 1116"/>
              <a:gd name="T41" fmla="*/ 175 h 1116"/>
              <a:gd name="T42" fmla="*/ 599 w 1116"/>
              <a:gd name="T43" fmla="*/ 175 h 1116"/>
              <a:gd name="T44" fmla="*/ 842 w 1116"/>
              <a:gd name="T45" fmla="*/ 195 h 1116"/>
              <a:gd name="T46" fmla="*/ 968 w 1116"/>
              <a:gd name="T47" fmla="*/ 286 h 1116"/>
              <a:gd name="T48" fmla="*/ 663 w 1116"/>
              <a:gd name="T49" fmla="*/ 362 h 1116"/>
              <a:gd name="T50" fmla="*/ 453 w 1116"/>
              <a:gd name="T51" fmla="*/ 362 h 1116"/>
              <a:gd name="T52" fmla="*/ 147 w 1116"/>
              <a:gd name="T53" fmla="*/ 286 h 1116"/>
              <a:gd name="T54" fmla="*/ 274 w 1116"/>
              <a:gd name="T55" fmla="*/ 195 h 1116"/>
              <a:gd name="T56" fmla="*/ 830 w 1116"/>
              <a:gd name="T57" fmla="*/ 634 h 1116"/>
              <a:gd name="T58" fmla="*/ 787 w 1116"/>
              <a:gd name="T59" fmla="*/ 725 h 1116"/>
              <a:gd name="T60" fmla="*/ 759 w 1116"/>
              <a:gd name="T61" fmla="*/ 634 h 1116"/>
              <a:gd name="T62" fmla="*/ 453 w 1116"/>
              <a:gd name="T63" fmla="*/ 558 h 1116"/>
              <a:gd name="T64" fmla="*/ 161 w 1116"/>
              <a:gd name="T65" fmla="*/ 544 h 1116"/>
              <a:gd name="T66" fmla="*/ 147 w 1116"/>
              <a:gd name="T67" fmla="*/ 390 h 1116"/>
              <a:gd name="T68" fmla="*/ 356 w 1116"/>
              <a:gd name="T69" fmla="*/ 390 h 1116"/>
              <a:gd name="T70" fmla="*/ 663 w 1116"/>
              <a:gd name="T71" fmla="*/ 467 h 1116"/>
              <a:gd name="T72" fmla="*/ 954 w 1116"/>
              <a:gd name="T73" fmla="*/ 481 h 1116"/>
              <a:gd name="T74" fmla="*/ 968 w 1116"/>
              <a:gd name="T75" fmla="*/ 634 h 1116"/>
              <a:gd name="T76" fmla="*/ 538 w 1116"/>
              <a:gd name="T77" fmla="*/ 648 h 1116"/>
              <a:gd name="T78" fmla="*/ 635 w 1116"/>
              <a:gd name="T79" fmla="*/ 725 h 1116"/>
              <a:gd name="T80" fmla="*/ 232 w 1116"/>
              <a:gd name="T81" fmla="*/ 648 h 1116"/>
              <a:gd name="T82" fmla="*/ 328 w 1116"/>
              <a:gd name="T83" fmla="*/ 725 h 1116"/>
              <a:gd name="T84" fmla="*/ 175 w 1116"/>
              <a:gd name="T85" fmla="*/ 300 h 1116"/>
              <a:gd name="T86" fmla="*/ 218 w 1116"/>
              <a:gd name="T87" fmla="*/ 390 h 1116"/>
              <a:gd name="T88" fmla="*/ 481 w 1116"/>
              <a:gd name="T89" fmla="*/ 300 h 1116"/>
              <a:gd name="T90" fmla="*/ 524 w 1116"/>
              <a:gd name="T91" fmla="*/ 390 h 1116"/>
              <a:gd name="T92" fmla="*/ 787 w 1116"/>
              <a:gd name="T93" fmla="*/ 300 h 1116"/>
              <a:gd name="T94" fmla="*/ 830 w 1116"/>
              <a:gd name="T95" fmla="*/ 390 h 1116"/>
              <a:gd name="T96" fmla="*/ 842 w 1116"/>
              <a:gd name="T97" fmla="*/ 147 h 1116"/>
              <a:gd name="T98" fmla="*/ 814 w 1116"/>
              <a:gd name="T99" fmla="*/ 181 h 1116"/>
              <a:gd name="T100" fmla="*/ 599 w 1116"/>
              <a:gd name="T101" fmla="*/ 147 h 1116"/>
              <a:gd name="T102" fmla="*/ 571 w 1116"/>
              <a:gd name="T103" fmla="*/ 181 h 1116"/>
              <a:gd name="T104" fmla="*/ 356 w 1116"/>
              <a:gd name="T105" fmla="*/ 147 h 1116"/>
              <a:gd name="T106" fmla="*/ 328 w 1116"/>
              <a:gd name="T107" fmla="*/ 181 h 1116"/>
              <a:gd name="T108" fmla="*/ 274 w 1116"/>
              <a:gd name="T109" fmla="*/ 147 h 1116"/>
              <a:gd name="T110" fmla="*/ 147 w 1116"/>
              <a:gd name="T111" fmla="*/ 934 h 1116"/>
              <a:gd name="T112" fmla="*/ 356 w 1116"/>
              <a:gd name="T113" fmla="*/ 934 h 1116"/>
              <a:gd name="T114" fmla="*/ 663 w 1116"/>
              <a:gd name="T115" fmla="*/ 1011 h 1116"/>
              <a:gd name="T116" fmla="*/ 954 w 1116"/>
              <a:gd name="T117" fmla="*/ 1025 h 1116"/>
              <a:gd name="T118" fmla="*/ 28 w 1116"/>
              <a:gd name="T119" fmla="*/ 108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6" h="1116">
                <a:moveTo>
                  <a:pt x="1102" y="90"/>
                </a:moveTo>
                <a:cubicBezTo>
                  <a:pt x="842" y="90"/>
                  <a:pt x="842" y="90"/>
                  <a:pt x="842" y="90"/>
                </a:cubicBezTo>
                <a:cubicBezTo>
                  <a:pt x="842" y="14"/>
                  <a:pt x="842" y="14"/>
                  <a:pt x="842" y="14"/>
                </a:cubicBezTo>
                <a:cubicBezTo>
                  <a:pt x="842" y="6"/>
                  <a:pt x="836" y="0"/>
                  <a:pt x="828" y="0"/>
                </a:cubicBezTo>
                <a:cubicBezTo>
                  <a:pt x="773" y="0"/>
                  <a:pt x="773" y="0"/>
                  <a:pt x="773" y="0"/>
                </a:cubicBezTo>
                <a:cubicBezTo>
                  <a:pt x="766" y="0"/>
                  <a:pt x="759" y="6"/>
                  <a:pt x="759" y="14"/>
                </a:cubicBezTo>
                <a:cubicBezTo>
                  <a:pt x="759" y="90"/>
                  <a:pt x="759" y="90"/>
                  <a:pt x="759" y="90"/>
                </a:cubicBezTo>
                <a:cubicBezTo>
                  <a:pt x="599" y="90"/>
                  <a:pt x="599" y="90"/>
                  <a:pt x="599" y="90"/>
                </a:cubicBezTo>
                <a:cubicBezTo>
                  <a:pt x="599" y="14"/>
                  <a:pt x="599" y="14"/>
                  <a:pt x="599" y="14"/>
                </a:cubicBezTo>
                <a:cubicBezTo>
                  <a:pt x="599" y="6"/>
                  <a:pt x="593" y="0"/>
                  <a:pt x="585" y="0"/>
                </a:cubicBezTo>
                <a:cubicBezTo>
                  <a:pt x="530" y="0"/>
                  <a:pt x="530" y="0"/>
                  <a:pt x="530" y="0"/>
                </a:cubicBezTo>
                <a:cubicBezTo>
                  <a:pt x="523" y="0"/>
                  <a:pt x="516" y="6"/>
                  <a:pt x="516" y="14"/>
                </a:cubicBezTo>
                <a:cubicBezTo>
                  <a:pt x="516" y="90"/>
                  <a:pt x="516" y="90"/>
                  <a:pt x="516" y="90"/>
                </a:cubicBezTo>
                <a:cubicBezTo>
                  <a:pt x="356" y="90"/>
                  <a:pt x="356" y="90"/>
                  <a:pt x="356" y="90"/>
                </a:cubicBezTo>
                <a:cubicBezTo>
                  <a:pt x="356" y="14"/>
                  <a:pt x="356" y="14"/>
                  <a:pt x="356" y="14"/>
                </a:cubicBezTo>
                <a:cubicBezTo>
                  <a:pt x="356" y="6"/>
                  <a:pt x="350" y="0"/>
                  <a:pt x="342" y="0"/>
                </a:cubicBezTo>
                <a:cubicBezTo>
                  <a:pt x="288" y="0"/>
                  <a:pt x="288" y="0"/>
                  <a:pt x="288" y="0"/>
                </a:cubicBezTo>
                <a:cubicBezTo>
                  <a:pt x="280" y="0"/>
                  <a:pt x="274" y="6"/>
                  <a:pt x="274" y="14"/>
                </a:cubicBezTo>
                <a:cubicBezTo>
                  <a:pt x="274" y="90"/>
                  <a:pt x="274" y="90"/>
                  <a:pt x="274" y="90"/>
                </a:cubicBezTo>
                <a:cubicBezTo>
                  <a:pt x="14" y="90"/>
                  <a:pt x="14" y="90"/>
                  <a:pt x="14" y="90"/>
                </a:cubicBezTo>
                <a:cubicBezTo>
                  <a:pt x="6" y="90"/>
                  <a:pt x="0" y="96"/>
                  <a:pt x="0" y="104"/>
                </a:cubicBezTo>
                <a:cubicBezTo>
                  <a:pt x="0" y="161"/>
                  <a:pt x="0" y="161"/>
                  <a:pt x="0" y="161"/>
                </a:cubicBezTo>
                <a:cubicBezTo>
                  <a:pt x="0" y="1102"/>
                  <a:pt x="0" y="1102"/>
                  <a:pt x="0" y="1102"/>
                </a:cubicBezTo>
                <a:cubicBezTo>
                  <a:pt x="0" y="1109"/>
                  <a:pt x="6" y="1116"/>
                  <a:pt x="14" y="1116"/>
                </a:cubicBezTo>
                <a:cubicBezTo>
                  <a:pt x="1102" y="1116"/>
                  <a:pt x="1102" y="1116"/>
                  <a:pt x="1102" y="1116"/>
                </a:cubicBezTo>
                <a:cubicBezTo>
                  <a:pt x="1110" y="1116"/>
                  <a:pt x="1116" y="1109"/>
                  <a:pt x="1116" y="1102"/>
                </a:cubicBezTo>
                <a:cubicBezTo>
                  <a:pt x="1116" y="161"/>
                  <a:pt x="1116" y="161"/>
                  <a:pt x="1116" y="161"/>
                </a:cubicBezTo>
                <a:cubicBezTo>
                  <a:pt x="1116" y="104"/>
                  <a:pt x="1116" y="104"/>
                  <a:pt x="1116" y="104"/>
                </a:cubicBezTo>
                <a:cubicBezTo>
                  <a:pt x="1116" y="96"/>
                  <a:pt x="1110" y="90"/>
                  <a:pt x="1102" y="90"/>
                </a:cubicBezTo>
                <a:close/>
                <a:moveTo>
                  <a:pt x="787" y="934"/>
                </a:moveTo>
                <a:cubicBezTo>
                  <a:pt x="830" y="934"/>
                  <a:pt x="830" y="934"/>
                  <a:pt x="830" y="934"/>
                </a:cubicBezTo>
                <a:cubicBezTo>
                  <a:pt x="838" y="934"/>
                  <a:pt x="844" y="928"/>
                  <a:pt x="844" y="920"/>
                </a:cubicBezTo>
                <a:cubicBezTo>
                  <a:pt x="844" y="912"/>
                  <a:pt x="838" y="906"/>
                  <a:pt x="830" y="906"/>
                </a:cubicBezTo>
                <a:cubicBezTo>
                  <a:pt x="787" y="906"/>
                  <a:pt x="787" y="906"/>
                  <a:pt x="787" y="906"/>
                </a:cubicBezTo>
                <a:cubicBezTo>
                  <a:pt x="787" y="844"/>
                  <a:pt x="787" y="844"/>
                  <a:pt x="787" y="844"/>
                </a:cubicBezTo>
                <a:cubicBezTo>
                  <a:pt x="940" y="844"/>
                  <a:pt x="940" y="844"/>
                  <a:pt x="940" y="844"/>
                </a:cubicBezTo>
                <a:cubicBezTo>
                  <a:pt x="940" y="997"/>
                  <a:pt x="940" y="997"/>
                  <a:pt x="940" y="997"/>
                </a:cubicBezTo>
                <a:cubicBezTo>
                  <a:pt x="787" y="997"/>
                  <a:pt x="787" y="997"/>
                  <a:pt x="787" y="997"/>
                </a:cubicBezTo>
                <a:lnTo>
                  <a:pt x="787" y="934"/>
                </a:lnTo>
                <a:close/>
                <a:moveTo>
                  <a:pt x="954" y="816"/>
                </a:moveTo>
                <a:cubicBezTo>
                  <a:pt x="773" y="816"/>
                  <a:pt x="773" y="816"/>
                  <a:pt x="773" y="816"/>
                </a:cubicBezTo>
                <a:cubicBezTo>
                  <a:pt x="766" y="816"/>
                  <a:pt x="759" y="822"/>
                  <a:pt x="759" y="830"/>
                </a:cubicBezTo>
                <a:cubicBezTo>
                  <a:pt x="759" y="906"/>
                  <a:pt x="759" y="906"/>
                  <a:pt x="759" y="906"/>
                </a:cubicBezTo>
                <a:cubicBezTo>
                  <a:pt x="663" y="906"/>
                  <a:pt x="663" y="906"/>
                  <a:pt x="663" y="906"/>
                </a:cubicBezTo>
                <a:cubicBezTo>
                  <a:pt x="663" y="830"/>
                  <a:pt x="663" y="830"/>
                  <a:pt x="663" y="830"/>
                </a:cubicBezTo>
                <a:cubicBezTo>
                  <a:pt x="663" y="822"/>
                  <a:pt x="656" y="816"/>
                  <a:pt x="649" y="816"/>
                </a:cubicBezTo>
                <a:cubicBezTo>
                  <a:pt x="467" y="816"/>
                  <a:pt x="467" y="816"/>
                  <a:pt x="467" y="816"/>
                </a:cubicBezTo>
                <a:cubicBezTo>
                  <a:pt x="459" y="816"/>
                  <a:pt x="453" y="822"/>
                  <a:pt x="453" y="830"/>
                </a:cubicBezTo>
                <a:cubicBezTo>
                  <a:pt x="453" y="906"/>
                  <a:pt x="453" y="906"/>
                  <a:pt x="453" y="906"/>
                </a:cubicBezTo>
                <a:cubicBezTo>
                  <a:pt x="356" y="906"/>
                  <a:pt x="356" y="906"/>
                  <a:pt x="356" y="906"/>
                </a:cubicBezTo>
                <a:cubicBezTo>
                  <a:pt x="356" y="830"/>
                  <a:pt x="356" y="830"/>
                  <a:pt x="356" y="830"/>
                </a:cubicBezTo>
                <a:cubicBezTo>
                  <a:pt x="356" y="822"/>
                  <a:pt x="350" y="816"/>
                  <a:pt x="342" y="816"/>
                </a:cubicBezTo>
                <a:cubicBezTo>
                  <a:pt x="161" y="816"/>
                  <a:pt x="161" y="816"/>
                  <a:pt x="161" y="816"/>
                </a:cubicBezTo>
                <a:cubicBezTo>
                  <a:pt x="154" y="816"/>
                  <a:pt x="147" y="822"/>
                  <a:pt x="147" y="830"/>
                </a:cubicBezTo>
                <a:cubicBezTo>
                  <a:pt x="147" y="906"/>
                  <a:pt x="147" y="906"/>
                  <a:pt x="147" y="906"/>
                </a:cubicBezTo>
                <a:cubicBezTo>
                  <a:pt x="28" y="906"/>
                  <a:pt x="28" y="906"/>
                  <a:pt x="28" y="906"/>
                </a:cubicBezTo>
                <a:cubicBezTo>
                  <a:pt x="28" y="662"/>
                  <a:pt x="28" y="662"/>
                  <a:pt x="28" y="662"/>
                </a:cubicBezTo>
                <a:cubicBezTo>
                  <a:pt x="147" y="662"/>
                  <a:pt x="147" y="662"/>
                  <a:pt x="147" y="662"/>
                </a:cubicBezTo>
                <a:cubicBezTo>
                  <a:pt x="147" y="739"/>
                  <a:pt x="147" y="739"/>
                  <a:pt x="147" y="739"/>
                </a:cubicBezTo>
                <a:cubicBezTo>
                  <a:pt x="147" y="746"/>
                  <a:pt x="154" y="753"/>
                  <a:pt x="161" y="753"/>
                </a:cubicBezTo>
                <a:cubicBezTo>
                  <a:pt x="342" y="753"/>
                  <a:pt x="342" y="753"/>
                  <a:pt x="342" y="753"/>
                </a:cubicBezTo>
                <a:cubicBezTo>
                  <a:pt x="350" y="753"/>
                  <a:pt x="356" y="746"/>
                  <a:pt x="356" y="739"/>
                </a:cubicBezTo>
                <a:cubicBezTo>
                  <a:pt x="356" y="662"/>
                  <a:pt x="356" y="662"/>
                  <a:pt x="356" y="662"/>
                </a:cubicBezTo>
                <a:cubicBezTo>
                  <a:pt x="453" y="662"/>
                  <a:pt x="453" y="662"/>
                  <a:pt x="453" y="662"/>
                </a:cubicBezTo>
                <a:cubicBezTo>
                  <a:pt x="453" y="739"/>
                  <a:pt x="453" y="739"/>
                  <a:pt x="453" y="739"/>
                </a:cubicBezTo>
                <a:cubicBezTo>
                  <a:pt x="453" y="747"/>
                  <a:pt x="459" y="753"/>
                  <a:pt x="467" y="753"/>
                </a:cubicBezTo>
                <a:cubicBezTo>
                  <a:pt x="649" y="753"/>
                  <a:pt x="649" y="753"/>
                  <a:pt x="649" y="753"/>
                </a:cubicBezTo>
                <a:cubicBezTo>
                  <a:pt x="656" y="753"/>
                  <a:pt x="663" y="747"/>
                  <a:pt x="663" y="739"/>
                </a:cubicBezTo>
                <a:cubicBezTo>
                  <a:pt x="663" y="662"/>
                  <a:pt x="663" y="662"/>
                  <a:pt x="663" y="662"/>
                </a:cubicBezTo>
                <a:cubicBezTo>
                  <a:pt x="759" y="662"/>
                  <a:pt x="759" y="662"/>
                  <a:pt x="759" y="662"/>
                </a:cubicBezTo>
                <a:cubicBezTo>
                  <a:pt x="759" y="739"/>
                  <a:pt x="759" y="739"/>
                  <a:pt x="759" y="739"/>
                </a:cubicBezTo>
                <a:cubicBezTo>
                  <a:pt x="759" y="746"/>
                  <a:pt x="766" y="753"/>
                  <a:pt x="773" y="753"/>
                </a:cubicBezTo>
                <a:cubicBezTo>
                  <a:pt x="954" y="753"/>
                  <a:pt x="954" y="753"/>
                  <a:pt x="954" y="753"/>
                </a:cubicBezTo>
                <a:cubicBezTo>
                  <a:pt x="962" y="753"/>
                  <a:pt x="968" y="746"/>
                  <a:pt x="968" y="739"/>
                </a:cubicBezTo>
                <a:cubicBezTo>
                  <a:pt x="968" y="662"/>
                  <a:pt x="968" y="662"/>
                  <a:pt x="968" y="662"/>
                </a:cubicBezTo>
                <a:cubicBezTo>
                  <a:pt x="1088" y="662"/>
                  <a:pt x="1088" y="662"/>
                  <a:pt x="1088" y="662"/>
                </a:cubicBezTo>
                <a:cubicBezTo>
                  <a:pt x="1088" y="906"/>
                  <a:pt x="1088" y="906"/>
                  <a:pt x="1088" y="906"/>
                </a:cubicBezTo>
                <a:cubicBezTo>
                  <a:pt x="968" y="906"/>
                  <a:pt x="968" y="906"/>
                  <a:pt x="968" y="906"/>
                </a:cubicBezTo>
                <a:cubicBezTo>
                  <a:pt x="968" y="830"/>
                  <a:pt x="968" y="830"/>
                  <a:pt x="968" y="830"/>
                </a:cubicBezTo>
                <a:cubicBezTo>
                  <a:pt x="968" y="822"/>
                  <a:pt x="962" y="816"/>
                  <a:pt x="954" y="816"/>
                </a:cubicBezTo>
                <a:close/>
                <a:moveTo>
                  <a:pt x="481" y="934"/>
                </a:moveTo>
                <a:cubicBezTo>
                  <a:pt x="524" y="934"/>
                  <a:pt x="524" y="934"/>
                  <a:pt x="524" y="934"/>
                </a:cubicBezTo>
                <a:cubicBezTo>
                  <a:pt x="532" y="934"/>
                  <a:pt x="538" y="928"/>
                  <a:pt x="538" y="920"/>
                </a:cubicBezTo>
                <a:cubicBezTo>
                  <a:pt x="538" y="912"/>
                  <a:pt x="532" y="906"/>
                  <a:pt x="524" y="906"/>
                </a:cubicBezTo>
                <a:cubicBezTo>
                  <a:pt x="481" y="906"/>
                  <a:pt x="481" y="906"/>
                  <a:pt x="481" y="906"/>
                </a:cubicBezTo>
                <a:cubicBezTo>
                  <a:pt x="481" y="844"/>
                  <a:pt x="481" y="844"/>
                  <a:pt x="481" y="844"/>
                </a:cubicBezTo>
                <a:cubicBezTo>
                  <a:pt x="635" y="844"/>
                  <a:pt x="635" y="844"/>
                  <a:pt x="635" y="844"/>
                </a:cubicBezTo>
                <a:cubicBezTo>
                  <a:pt x="635" y="997"/>
                  <a:pt x="635" y="997"/>
                  <a:pt x="635" y="997"/>
                </a:cubicBezTo>
                <a:cubicBezTo>
                  <a:pt x="481" y="997"/>
                  <a:pt x="481" y="997"/>
                  <a:pt x="481" y="997"/>
                </a:cubicBezTo>
                <a:lnTo>
                  <a:pt x="481" y="934"/>
                </a:lnTo>
                <a:close/>
                <a:moveTo>
                  <a:pt x="175" y="934"/>
                </a:moveTo>
                <a:cubicBezTo>
                  <a:pt x="218" y="934"/>
                  <a:pt x="218" y="934"/>
                  <a:pt x="218" y="934"/>
                </a:cubicBezTo>
                <a:cubicBezTo>
                  <a:pt x="226" y="934"/>
                  <a:pt x="232" y="928"/>
                  <a:pt x="232" y="920"/>
                </a:cubicBezTo>
                <a:cubicBezTo>
                  <a:pt x="232" y="912"/>
                  <a:pt x="226" y="906"/>
                  <a:pt x="218" y="906"/>
                </a:cubicBezTo>
                <a:cubicBezTo>
                  <a:pt x="175" y="906"/>
                  <a:pt x="175" y="906"/>
                  <a:pt x="175" y="906"/>
                </a:cubicBezTo>
                <a:cubicBezTo>
                  <a:pt x="175" y="844"/>
                  <a:pt x="175" y="844"/>
                  <a:pt x="175" y="844"/>
                </a:cubicBezTo>
                <a:cubicBezTo>
                  <a:pt x="328" y="844"/>
                  <a:pt x="328" y="844"/>
                  <a:pt x="328" y="844"/>
                </a:cubicBezTo>
                <a:cubicBezTo>
                  <a:pt x="328" y="997"/>
                  <a:pt x="328" y="997"/>
                  <a:pt x="328" y="997"/>
                </a:cubicBezTo>
                <a:cubicBezTo>
                  <a:pt x="175" y="997"/>
                  <a:pt x="175" y="997"/>
                  <a:pt x="175" y="997"/>
                </a:cubicBezTo>
                <a:lnTo>
                  <a:pt x="175" y="934"/>
                </a:lnTo>
                <a:close/>
                <a:moveTo>
                  <a:pt x="288" y="209"/>
                </a:moveTo>
                <a:cubicBezTo>
                  <a:pt x="342" y="209"/>
                  <a:pt x="342" y="209"/>
                  <a:pt x="342" y="209"/>
                </a:cubicBezTo>
                <a:cubicBezTo>
                  <a:pt x="350" y="209"/>
                  <a:pt x="356" y="203"/>
                  <a:pt x="356" y="195"/>
                </a:cubicBezTo>
                <a:cubicBezTo>
                  <a:pt x="356" y="175"/>
                  <a:pt x="356" y="175"/>
                  <a:pt x="356" y="175"/>
                </a:cubicBezTo>
                <a:cubicBezTo>
                  <a:pt x="516" y="175"/>
                  <a:pt x="516" y="175"/>
                  <a:pt x="516" y="175"/>
                </a:cubicBezTo>
                <a:cubicBezTo>
                  <a:pt x="516" y="195"/>
                  <a:pt x="516" y="195"/>
                  <a:pt x="516" y="195"/>
                </a:cubicBezTo>
                <a:cubicBezTo>
                  <a:pt x="516" y="203"/>
                  <a:pt x="523" y="209"/>
                  <a:pt x="530" y="209"/>
                </a:cubicBezTo>
                <a:cubicBezTo>
                  <a:pt x="585" y="209"/>
                  <a:pt x="585" y="209"/>
                  <a:pt x="585" y="209"/>
                </a:cubicBezTo>
                <a:cubicBezTo>
                  <a:pt x="593" y="209"/>
                  <a:pt x="599" y="203"/>
                  <a:pt x="599" y="195"/>
                </a:cubicBezTo>
                <a:cubicBezTo>
                  <a:pt x="599" y="175"/>
                  <a:pt x="599" y="175"/>
                  <a:pt x="599" y="175"/>
                </a:cubicBezTo>
                <a:cubicBezTo>
                  <a:pt x="759" y="175"/>
                  <a:pt x="759" y="175"/>
                  <a:pt x="759" y="175"/>
                </a:cubicBezTo>
                <a:cubicBezTo>
                  <a:pt x="759" y="195"/>
                  <a:pt x="759" y="195"/>
                  <a:pt x="759" y="195"/>
                </a:cubicBezTo>
                <a:cubicBezTo>
                  <a:pt x="759" y="203"/>
                  <a:pt x="766" y="209"/>
                  <a:pt x="773" y="209"/>
                </a:cubicBezTo>
                <a:cubicBezTo>
                  <a:pt x="828" y="209"/>
                  <a:pt x="828" y="209"/>
                  <a:pt x="828" y="209"/>
                </a:cubicBezTo>
                <a:cubicBezTo>
                  <a:pt x="836" y="209"/>
                  <a:pt x="842" y="203"/>
                  <a:pt x="842" y="195"/>
                </a:cubicBezTo>
                <a:cubicBezTo>
                  <a:pt x="842" y="175"/>
                  <a:pt x="842" y="175"/>
                  <a:pt x="842" y="175"/>
                </a:cubicBezTo>
                <a:cubicBezTo>
                  <a:pt x="1088" y="175"/>
                  <a:pt x="1088" y="175"/>
                  <a:pt x="1088" y="175"/>
                </a:cubicBezTo>
                <a:cubicBezTo>
                  <a:pt x="1088" y="362"/>
                  <a:pt x="1088" y="362"/>
                  <a:pt x="1088" y="362"/>
                </a:cubicBezTo>
                <a:cubicBezTo>
                  <a:pt x="968" y="362"/>
                  <a:pt x="968" y="362"/>
                  <a:pt x="968" y="362"/>
                </a:cubicBezTo>
                <a:cubicBezTo>
                  <a:pt x="968" y="286"/>
                  <a:pt x="968" y="286"/>
                  <a:pt x="968" y="286"/>
                </a:cubicBezTo>
                <a:cubicBezTo>
                  <a:pt x="968" y="278"/>
                  <a:pt x="962" y="272"/>
                  <a:pt x="954" y="272"/>
                </a:cubicBezTo>
                <a:cubicBezTo>
                  <a:pt x="773" y="272"/>
                  <a:pt x="773" y="272"/>
                  <a:pt x="773" y="272"/>
                </a:cubicBezTo>
                <a:cubicBezTo>
                  <a:pt x="766" y="272"/>
                  <a:pt x="759" y="278"/>
                  <a:pt x="759" y="286"/>
                </a:cubicBezTo>
                <a:cubicBezTo>
                  <a:pt x="759" y="362"/>
                  <a:pt x="759" y="362"/>
                  <a:pt x="759" y="362"/>
                </a:cubicBezTo>
                <a:cubicBezTo>
                  <a:pt x="663" y="362"/>
                  <a:pt x="663" y="362"/>
                  <a:pt x="663" y="362"/>
                </a:cubicBezTo>
                <a:cubicBezTo>
                  <a:pt x="663" y="286"/>
                  <a:pt x="663" y="286"/>
                  <a:pt x="663" y="286"/>
                </a:cubicBezTo>
                <a:cubicBezTo>
                  <a:pt x="663" y="278"/>
                  <a:pt x="656" y="272"/>
                  <a:pt x="649" y="272"/>
                </a:cubicBezTo>
                <a:cubicBezTo>
                  <a:pt x="467" y="272"/>
                  <a:pt x="467" y="272"/>
                  <a:pt x="467" y="272"/>
                </a:cubicBezTo>
                <a:cubicBezTo>
                  <a:pt x="459" y="272"/>
                  <a:pt x="453" y="278"/>
                  <a:pt x="453" y="286"/>
                </a:cubicBezTo>
                <a:cubicBezTo>
                  <a:pt x="453" y="362"/>
                  <a:pt x="453" y="362"/>
                  <a:pt x="453" y="362"/>
                </a:cubicBezTo>
                <a:cubicBezTo>
                  <a:pt x="356" y="362"/>
                  <a:pt x="356" y="362"/>
                  <a:pt x="356" y="362"/>
                </a:cubicBezTo>
                <a:cubicBezTo>
                  <a:pt x="356" y="286"/>
                  <a:pt x="356" y="286"/>
                  <a:pt x="356" y="286"/>
                </a:cubicBezTo>
                <a:cubicBezTo>
                  <a:pt x="356" y="278"/>
                  <a:pt x="350" y="272"/>
                  <a:pt x="342" y="272"/>
                </a:cubicBezTo>
                <a:cubicBezTo>
                  <a:pt x="161" y="272"/>
                  <a:pt x="161" y="272"/>
                  <a:pt x="161" y="272"/>
                </a:cubicBezTo>
                <a:cubicBezTo>
                  <a:pt x="154" y="272"/>
                  <a:pt x="147" y="278"/>
                  <a:pt x="147" y="286"/>
                </a:cubicBezTo>
                <a:cubicBezTo>
                  <a:pt x="147" y="362"/>
                  <a:pt x="147" y="362"/>
                  <a:pt x="147" y="362"/>
                </a:cubicBezTo>
                <a:cubicBezTo>
                  <a:pt x="28" y="362"/>
                  <a:pt x="28" y="362"/>
                  <a:pt x="28" y="362"/>
                </a:cubicBezTo>
                <a:cubicBezTo>
                  <a:pt x="28" y="175"/>
                  <a:pt x="28" y="175"/>
                  <a:pt x="28" y="175"/>
                </a:cubicBezTo>
                <a:cubicBezTo>
                  <a:pt x="274" y="175"/>
                  <a:pt x="274" y="175"/>
                  <a:pt x="274" y="175"/>
                </a:cubicBezTo>
                <a:cubicBezTo>
                  <a:pt x="274" y="195"/>
                  <a:pt x="274" y="195"/>
                  <a:pt x="274" y="195"/>
                </a:cubicBezTo>
                <a:cubicBezTo>
                  <a:pt x="274" y="203"/>
                  <a:pt x="280" y="209"/>
                  <a:pt x="288" y="209"/>
                </a:cubicBezTo>
                <a:close/>
                <a:moveTo>
                  <a:pt x="787" y="662"/>
                </a:moveTo>
                <a:cubicBezTo>
                  <a:pt x="830" y="662"/>
                  <a:pt x="830" y="662"/>
                  <a:pt x="830" y="662"/>
                </a:cubicBezTo>
                <a:cubicBezTo>
                  <a:pt x="838" y="662"/>
                  <a:pt x="844" y="656"/>
                  <a:pt x="844" y="648"/>
                </a:cubicBezTo>
                <a:cubicBezTo>
                  <a:pt x="844" y="640"/>
                  <a:pt x="838" y="634"/>
                  <a:pt x="830" y="634"/>
                </a:cubicBezTo>
                <a:cubicBezTo>
                  <a:pt x="787" y="634"/>
                  <a:pt x="787" y="634"/>
                  <a:pt x="787" y="634"/>
                </a:cubicBezTo>
                <a:cubicBezTo>
                  <a:pt x="787" y="572"/>
                  <a:pt x="787" y="572"/>
                  <a:pt x="787" y="572"/>
                </a:cubicBezTo>
                <a:cubicBezTo>
                  <a:pt x="940" y="572"/>
                  <a:pt x="940" y="572"/>
                  <a:pt x="940" y="572"/>
                </a:cubicBezTo>
                <a:cubicBezTo>
                  <a:pt x="940" y="725"/>
                  <a:pt x="940" y="725"/>
                  <a:pt x="940" y="725"/>
                </a:cubicBezTo>
                <a:cubicBezTo>
                  <a:pt x="787" y="725"/>
                  <a:pt x="787" y="725"/>
                  <a:pt x="787" y="725"/>
                </a:cubicBezTo>
                <a:lnTo>
                  <a:pt x="787" y="662"/>
                </a:lnTo>
                <a:close/>
                <a:moveTo>
                  <a:pt x="954" y="544"/>
                </a:moveTo>
                <a:cubicBezTo>
                  <a:pt x="773" y="544"/>
                  <a:pt x="773" y="544"/>
                  <a:pt x="773" y="544"/>
                </a:cubicBezTo>
                <a:cubicBezTo>
                  <a:pt x="766" y="544"/>
                  <a:pt x="759" y="550"/>
                  <a:pt x="759" y="558"/>
                </a:cubicBezTo>
                <a:cubicBezTo>
                  <a:pt x="759" y="634"/>
                  <a:pt x="759" y="634"/>
                  <a:pt x="759" y="634"/>
                </a:cubicBezTo>
                <a:cubicBezTo>
                  <a:pt x="663" y="634"/>
                  <a:pt x="663" y="634"/>
                  <a:pt x="663" y="634"/>
                </a:cubicBezTo>
                <a:cubicBezTo>
                  <a:pt x="663" y="558"/>
                  <a:pt x="663" y="558"/>
                  <a:pt x="663" y="558"/>
                </a:cubicBezTo>
                <a:cubicBezTo>
                  <a:pt x="663" y="550"/>
                  <a:pt x="656" y="544"/>
                  <a:pt x="649" y="544"/>
                </a:cubicBezTo>
                <a:cubicBezTo>
                  <a:pt x="467" y="544"/>
                  <a:pt x="467" y="544"/>
                  <a:pt x="467" y="544"/>
                </a:cubicBezTo>
                <a:cubicBezTo>
                  <a:pt x="459" y="544"/>
                  <a:pt x="453" y="550"/>
                  <a:pt x="453" y="558"/>
                </a:cubicBezTo>
                <a:cubicBezTo>
                  <a:pt x="453" y="634"/>
                  <a:pt x="453" y="634"/>
                  <a:pt x="453" y="634"/>
                </a:cubicBezTo>
                <a:cubicBezTo>
                  <a:pt x="356" y="634"/>
                  <a:pt x="356" y="634"/>
                  <a:pt x="356" y="634"/>
                </a:cubicBezTo>
                <a:cubicBezTo>
                  <a:pt x="356" y="558"/>
                  <a:pt x="356" y="558"/>
                  <a:pt x="356" y="558"/>
                </a:cubicBezTo>
                <a:cubicBezTo>
                  <a:pt x="356" y="550"/>
                  <a:pt x="350" y="544"/>
                  <a:pt x="342" y="544"/>
                </a:cubicBezTo>
                <a:cubicBezTo>
                  <a:pt x="161" y="544"/>
                  <a:pt x="161" y="544"/>
                  <a:pt x="161" y="544"/>
                </a:cubicBezTo>
                <a:cubicBezTo>
                  <a:pt x="154" y="544"/>
                  <a:pt x="147" y="550"/>
                  <a:pt x="147" y="558"/>
                </a:cubicBezTo>
                <a:cubicBezTo>
                  <a:pt x="147" y="634"/>
                  <a:pt x="147" y="634"/>
                  <a:pt x="147" y="634"/>
                </a:cubicBezTo>
                <a:cubicBezTo>
                  <a:pt x="28" y="634"/>
                  <a:pt x="28" y="634"/>
                  <a:pt x="28" y="634"/>
                </a:cubicBezTo>
                <a:cubicBezTo>
                  <a:pt x="28" y="390"/>
                  <a:pt x="28" y="390"/>
                  <a:pt x="28" y="390"/>
                </a:cubicBezTo>
                <a:cubicBezTo>
                  <a:pt x="147" y="390"/>
                  <a:pt x="147" y="390"/>
                  <a:pt x="147" y="390"/>
                </a:cubicBezTo>
                <a:cubicBezTo>
                  <a:pt x="147" y="467"/>
                  <a:pt x="147" y="467"/>
                  <a:pt x="147" y="467"/>
                </a:cubicBezTo>
                <a:cubicBezTo>
                  <a:pt x="147" y="474"/>
                  <a:pt x="154" y="481"/>
                  <a:pt x="161" y="481"/>
                </a:cubicBezTo>
                <a:cubicBezTo>
                  <a:pt x="342" y="481"/>
                  <a:pt x="342" y="481"/>
                  <a:pt x="342" y="481"/>
                </a:cubicBezTo>
                <a:cubicBezTo>
                  <a:pt x="350" y="481"/>
                  <a:pt x="356" y="474"/>
                  <a:pt x="356" y="467"/>
                </a:cubicBezTo>
                <a:cubicBezTo>
                  <a:pt x="356" y="390"/>
                  <a:pt x="356" y="390"/>
                  <a:pt x="356" y="390"/>
                </a:cubicBezTo>
                <a:cubicBezTo>
                  <a:pt x="453" y="390"/>
                  <a:pt x="453" y="390"/>
                  <a:pt x="453" y="390"/>
                </a:cubicBezTo>
                <a:cubicBezTo>
                  <a:pt x="453" y="467"/>
                  <a:pt x="453" y="467"/>
                  <a:pt x="453" y="467"/>
                </a:cubicBezTo>
                <a:cubicBezTo>
                  <a:pt x="453" y="475"/>
                  <a:pt x="459" y="481"/>
                  <a:pt x="467" y="481"/>
                </a:cubicBezTo>
                <a:cubicBezTo>
                  <a:pt x="649" y="481"/>
                  <a:pt x="649" y="481"/>
                  <a:pt x="649" y="481"/>
                </a:cubicBezTo>
                <a:cubicBezTo>
                  <a:pt x="656" y="481"/>
                  <a:pt x="663" y="475"/>
                  <a:pt x="663" y="467"/>
                </a:cubicBezTo>
                <a:cubicBezTo>
                  <a:pt x="663" y="390"/>
                  <a:pt x="663" y="390"/>
                  <a:pt x="663" y="390"/>
                </a:cubicBezTo>
                <a:cubicBezTo>
                  <a:pt x="759" y="390"/>
                  <a:pt x="759" y="390"/>
                  <a:pt x="759" y="390"/>
                </a:cubicBezTo>
                <a:cubicBezTo>
                  <a:pt x="759" y="467"/>
                  <a:pt x="759" y="467"/>
                  <a:pt x="759" y="467"/>
                </a:cubicBezTo>
                <a:cubicBezTo>
                  <a:pt x="759" y="474"/>
                  <a:pt x="766" y="481"/>
                  <a:pt x="773" y="481"/>
                </a:cubicBezTo>
                <a:cubicBezTo>
                  <a:pt x="954" y="481"/>
                  <a:pt x="954" y="481"/>
                  <a:pt x="954" y="481"/>
                </a:cubicBezTo>
                <a:cubicBezTo>
                  <a:pt x="962" y="481"/>
                  <a:pt x="968" y="474"/>
                  <a:pt x="968" y="467"/>
                </a:cubicBezTo>
                <a:cubicBezTo>
                  <a:pt x="968" y="390"/>
                  <a:pt x="968" y="390"/>
                  <a:pt x="968" y="390"/>
                </a:cubicBezTo>
                <a:cubicBezTo>
                  <a:pt x="1088" y="390"/>
                  <a:pt x="1088" y="390"/>
                  <a:pt x="1088" y="390"/>
                </a:cubicBezTo>
                <a:cubicBezTo>
                  <a:pt x="1088" y="634"/>
                  <a:pt x="1088" y="634"/>
                  <a:pt x="1088" y="634"/>
                </a:cubicBezTo>
                <a:cubicBezTo>
                  <a:pt x="968" y="634"/>
                  <a:pt x="968" y="634"/>
                  <a:pt x="968" y="634"/>
                </a:cubicBezTo>
                <a:cubicBezTo>
                  <a:pt x="968" y="558"/>
                  <a:pt x="968" y="558"/>
                  <a:pt x="968" y="558"/>
                </a:cubicBezTo>
                <a:cubicBezTo>
                  <a:pt x="968" y="550"/>
                  <a:pt x="962" y="544"/>
                  <a:pt x="954" y="544"/>
                </a:cubicBezTo>
                <a:close/>
                <a:moveTo>
                  <a:pt x="481" y="662"/>
                </a:moveTo>
                <a:cubicBezTo>
                  <a:pt x="524" y="662"/>
                  <a:pt x="524" y="662"/>
                  <a:pt x="524" y="662"/>
                </a:cubicBezTo>
                <a:cubicBezTo>
                  <a:pt x="532" y="662"/>
                  <a:pt x="538" y="656"/>
                  <a:pt x="538" y="648"/>
                </a:cubicBezTo>
                <a:cubicBezTo>
                  <a:pt x="538" y="640"/>
                  <a:pt x="532" y="634"/>
                  <a:pt x="524" y="634"/>
                </a:cubicBezTo>
                <a:cubicBezTo>
                  <a:pt x="481" y="634"/>
                  <a:pt x="481" y="634"/>
                  <a:pt x="481" y="634"/>
                </a:cubicBezTo>
                <a:cubicBezTo>
                  <a:pt x="481" y="572"/>
                  <a:pt x="481" y="572"/>
                  <a:pt x="481" y="572"/>
                </a:cubicBezTo>
                <a:cubicBezTo>
                  <a:pt x="635" y="572"/>
                  <a:pt x="635" y="572"/>
                  <a:pt x="635" y="572"/>
                </a:cubicBezTo>
                <a:cubicBezTo>
                  <a:pt x="635" y="725"/>
                  <a:pt x="635" y="725"/>
                  <a:pt x="635" y="725"/>
                </a:cubicBezTo>
                <a:cubicBezTo>
                  <a:pt x="481" y="725"/>
                  <a:pt x="481" y="725"/>
                  <a:pt x="481" y="725"/>
                </a:cubicBezTo>
                <a:lnTo>
                  <a:pt x="481" y="662"/>
                </a:lnTo>
                <a:close/>
                <a:moveTo>
                  <a:pt x="175" y="662"/>
                </a:moveTo>
                <a:cubicBezTo>
                  <a:pt x="218" y="662"/>
                  <a:pt x="218" y="662"/>
                  <a:pt x="218" y="662"/>
                </a:cubicBezTo>
                <a:cubicBezTo>
                  <a:pt x="226" y="662"/>
                  <a:pt x="232" y="656"/>
                  <a:pt x="232" y="648"/>
                </a:cubicBezTo>
                <a:cubicBezTo>
                  <a:pt x="232" y="640"/>
                  <a:pt x="226" y="634"/>
                  <a:pt x="218" y="634"/>
                </a:cubicBezTo>
                <a:cubicBezTo>
                  <a:pt x="175" y="634"/>
                  <a:pt x="175" y="634"/>
                  <a:pt x="175" y="634"/>
                </a:cubicBezTo>
                <a:cubicBezTo>
                  <a:pt x="175" y="572"/>
                  <a:pt x="175" y="572"/>
                  <a:pt x="175" y="572"/>
                </a:cubicBezTo>
                <a:cubicBezTo>
                  <a:pt x="328" y="572"/>
                  <a:pt x="328" y="572"/>
                  <a:pt x="328" y="572"/>
                </a:cubicBezTo>
                <a:cubicBezTo>
                  <a:pt x="328" y="725"/>
                  <a:pt x="328" y="725"/>
                  <a:pt x="328" y="725"/>
                </a:cubicBezTo>
                <a:cubicBezTo>
                  <a:pt x="175" y="725"/>
                  <a:pt x="175" y="725"/>
                  <a:pt x="175" y="725"/>
                </a:cubicBezTo>
                <a:lnTo>
                  <a:pt x="175" y="662"/>
                </a:lnTo>
                <a:close/>
                <a:moveTo>
                  <a:pt x="218" y="362"/>
                </a:moveTo>
                <a:cubicBezTo>
                  <a:pt x="175" y="362"/>
                  <a:pt x="175" y="362"/>
                  <a:pt x="175" y="362"/>
                </a:cubicBezTo>
                <a:cubicBezTo>
                  <a:pt x="175" y="300"/>
                  <a:pt x="175" y="300"/>
                  <a:pt x="175" y="300"/>
                </a:cubicBezTo>
                <a:cubicBezTo>
                  <a:pt x="328" y="300"/>
                  <a:pt x="328" y="300"/>
                  <a:pt x="328" y="300"/>
                </a:cubicBezTo>
                <a:cubicBezTo>
                  <a:pt x="328" y="453"/>
                  <a:pt x="328" y="453"/>
                  <a:pt x="328" y="453"/>
                </a:cubicBezTo>
                <a:cubicBezTo>
                  <a:pt x="175" y="453"/>
                  <a:pt x="175" y="453"/>
                  <a:pt x="175" y="453"/>
                </a:cubicBezTo>
                <a:cubicBezTo>
                  <a:pt x="175" y="390"/>
                  <a:pt x="175" y="390"/>
                  <a:pt x="175" y="390"/>
                </a:cubicBezTo>
                <a:cubicBezTo>
                  <a:pt x="218" y="390"/>
                  <a:pt x="218" y="390"/>
                  <a:pt x="218" y="390"/>
                </a:cubicBezTo>
                <a:cubicBezTo>
                  <a:pt x="226" y="390"/>
                  <a:pt x="232" y="384"/>
                  <a:pt x="232" y="376"/>
                </a:cubicBezTo>
                <a:cubicBezTo>
                  <a:pt x="232" y="368"/>
                  <a:pt x="226" y="362"/>
                  <a:pt x="218" y="362"/>
                </a:cubicBezTo>
                <a:close/>
                <a:moveTo>
                  <a:pt x="524" y="362"/>
                </a:moveTo>
                <a:cubicBezTo>
                  <a:pt x="481" y="362"/>
                  <a:pt x="481" y="362"/>
                  <a:pt x="481" y="362"/>
                </a:cubicBezTo>
                <a:cubicBezTo>
                  <a:pt x="481" y="300"/>
                  <a:pt x="481" y="300"/>
                  <a:pt x="481" y="300"/>
                </a:cubicBezTo>
                <a:cubicBezTo>
                  <a:pt x="635" y="300"/>
                  <a:pt x="635" y="300"/>
                  <a:pt x="635" y="300"/>
                </a:cubicBezTo>
                <a:cubicBezTo>
                  <a:pt x="635" y="453"/>
                  <a:pt x="635" y="453"/>
                  <a:pt x="635" y="453"/>
                </a:cubicBezTo>
                <a:cubicBezTo>
                  <a:pt x="481" y="453"/>
                  <a:pt x="481" y="453"/>
                  <a:pt x="481" y="453"/>
                </a:cubicBezTo>
                <a:cubicBezTo>
                  <a:pt x="481" y="390"/>
                  <a:pt x="481" y="390"/>
                  <a:pt x="481" y="390"/>
                </a:cubicBezTo>
                <a:cubicBezTo>
                  <a:pt x="524" y="390"/>
                  <a:pt x="524" y="390"/>
                  <a:pt x="524" y="390"/>
                </a:cubicBezTo>
                <a:cubicBezTo>
                  <a:pt x="532" y="390"/>
                  <a:pt x="538" y="384"/>
                  <a:pt x="538" y="376"/>
                </a:cubicBezTo>
                <a:cubicBezTo>
                  <a:pt x="538" y="368"/>
                  <a:pt x="532" y="362"/>
                  <a:pt x="524" y="362"/>
                </a:cubicBezTo>
                <a:close/>
                <a:moveTo>
                  <a:pt x="830" y="362"/>
                </a:moveTo>
                <a:cubicBezTo>
                  <a:pt x="787" y="362"/>
                  <a:pt x="787" y="362"/>
                  <a:pt x="787" y="362"/>
                </a:cubicBezTo>
                <a:cubicBezTo>
                  <a:pt x="787" y="300"/>
                  <a:pt x="787" y="300"/>
                  <a:pt x="787" y="300"/>
                </a:cubicBezTo>
                <a:cubicBezTo>
                  <a:pt x="940" y="300"/>
                  <a:pt x="940" y="300"/>
                  <a:pt x="940" y="300"/>
                </a:cubicBezTo>
                <a:cubicBezTo>
                  <a:pt x="940" y="453"/>
                  <a:pt x="940" y="453"/>
                  <a:pt x="940" y="453"/>
                </a:cubicBezTo>
                <a:cubicBezTo>
                  <a:pt x="787" y="453"/>
                  <a:pt x="787" y="453"/>
                  <a:pt x="787" y="453"/>
                </a:cubicBezTo>
                <a:cubicBezTo>
                  <a:pt x="787" y="390"/>
                  <a:pt x="787" y="390"/>
                  <a:pt x="787" y="390"/>
                </a:cubicBezTo>
                <a:cubicBezTo>
                  <a:pt x="830" y="390"/>
                  <a:pt x="830" y="390"/>
                  <a:pt x="830" y="390"/>
                </a:cubicBezTo>
                <a:cubicBezTo>
                  <a:pt x="838" y="390"/>
                  <a:pt x="844" y="384"/>
                  <a:pt x="844" y="376"/>
                </a:cubicBezTo>
                <a:cubicBezTo>
                  <a:pt x="844" y="368"/>
                  <a:pt x="838" y="362"/>
                  <a:pt x="830" y="362"/>
                </a:cubicBezTo>
                <a:close/>
                <a:moveTo>
                  <a:pt x="1088" y="118"/>
                </a:moveTo>
                <a:cubicBezTo>
                  <a:pt x="1088" y="147"/>
                  <a:pt x="1088" y="147"/>
                  <a:pt x="1088" y="147"/>
                </a:cubicBezTo>
                <a:cubicBezTo>
                  <a:pt x="842" y="147"/>
                  <a:pt x="842" y="147"/>
                  <a:pt x="842" y="147"/>
                </a:cubicBezTo>
                <a:cubicBezTo>
                  <a:pt x="842" y="118"/>
                  <a:pt x="842" y="118"/>
                  <a:pt x="842" y="118"/>
                </a:cubicBezTo>
                <a:lnTo>
                  <a:pt x="1088" y="118"/>
                </a:lnTo>
                <a:close/>
                <a:moveTo>
                  <a:pt x="787" y="28"/>
                </a:moveTo>
                <a:cubicBezTo>
                  <a:pt x="814" y="28"/>
                  <a:pt x="814" y="28"/>
                  <a:pt x="814" y="28"/>
                </a:cubicBezTo>
                <a:cubicBezTo>
                  <a:pt x="814" y="181"/>
                  <a:pt x="814" y="181"/>
                  <a:pt x="814" y="181"/>
                </a:cubicBezTo>
                <a:cubicBezTo>
                  <a:pt x="787" y="181"/>
                  <a:pt x="787" y="181"/>
                  <a:pt x="787" y="181"/>
                </a:cubicBezTo>
                <a:lnTo>
                  <a:pt x="787" y="28"/>
                </a:lnTo>
                <a:close/>
                <a:moveTo>
                  <a:pt x="759" y="118"/>
                </a:moveTo>
                <a:cubicBezTo>
                  <a:pt x="759" y="147"/>
                  <a:pt x="759" y="147"/>
                  <a:pt x="759" y="147"/>
                </a:cubicBezTo>
                <a:cubicBezTo>
                  <a:pt x="599" y="147"/>
                  <a:pt x="599" y="147"/>
                  <a:pt x="599" y="147"/>
                </a:cubicBezTo>
                <a:cubicBezTo>
                  <a:pt x="599" y="118"/>
                  <a:pt x="599" y="118"/>
                  <a:pt x="599" y="118"/>
                </a:cubicBezTo>
                <a:lnTo>
                  <a:pt x="759" y="118"/>
                </a:lnTo>
                <a:close/>
                <a:moveTo>
                  <a:pt x="544" y="28"/>
                </a:moveTo>
                <a:cubicBezTo>
                  <a:pt x="571" y="28"/>
                  <a:pt x="571" y="28"/>
                  <a:pt x="571" y="28"/>
                </a:cubicBezTo>
                <a:cubicBezTo>
                  <a:pt x="571" y="181"/>
                  <a:pt x="571" y="181"/>
                  <a:pt x="571" y="181"/>
                </a:cubicBezTo>
                <a:cubicBezTo>
                  <a:pt x="544" y="181"/>
                  <a:pt x="544" y="181"/>
                  <a:pt x="544" y="181"/>
                </a:cubicBezTo>
                <a:lnTo>
                  <a:pt x="544" y="28"/>
                </a:lnTo>
                <a:close/>
                <a:moveTo>
                  <a:pt x="516" y="118"/>
                </a:moveTo>
                <a:cubicBezTo>
                  <a:pt x="516" y="147"/>
                  <a:pt x="516" y="147"/>
                  <a:pt x="516" y="147"/>
                </a:cubicBezTo>
                <a:cubicBezTo>
                  <a:pt x="356" y="147"/>
                  <a:pt x="356" y="147"/>
                  <a:pt x="356" y="147"/>
                </a:cubicBezTo>
                <a:cubicBezTo>
                  <a:pt x="356" y="118"/>
                  <a:pt x="356" y="118"/>
                  <a:pt x="356" y="118"/>
                </a:cubicBezTo>
                <a:lnTo>
                  <a:pt x="516" y="118"/>
                </a:lnTo>
                <a:close/>
                <a:moveTo>
                  <a:pt x="302" y="28"/>
                </a:moveTo>
                <a:cubicBezTo>
                  <a:pt x="328" y="28"/>
                  <a:pt x="328" y="28"/>
                  <a:pt x="328" y="28"/>
                </a:cubicBezTo>
                <a:cubicBezTo>
                  <a:pt x="328" y="181"/>
                  <a:pt x="328" y="181"/>
                  <a:pt x="328" y="181"/>
                </a:cubicBezTo>
                <a:cubicBezTo>
                  <a:pt x="302" y="181"/>
                  <a:pt x="302" y="181"/>
                  <a:pt x="302" y="181"/>
                </a:cubicBezTo>
                <a:lnTo>
                  <a:pt x="302" y="28"/>
                </a:lnTo>
                <a:close/>
                <a:moveTo>
                  <a:pt x="28" y="118"/>
                </a:moveTo>
                <a:cubicBezTo>
                  <a:pt x="274" y="118"/>
                  <a:pt x="274" y="118"/>
                  <a:pt x="274" y="118"/>
                </a:cubicBezTo>
                <a:cubicBezTo>
                  <a:pt x="274" y="147"/>
                  <a:pt x="274" y="147"/>
                  <a:pt x="274" y="147"/>
                </a:cubicBezTo>
                <a:cubicBezTo>
                  <a:pt x="28" y="147"/>
                  <a:pt x="28" y="147"/>
                  <a:pt x="28" y="147"/>
                </a:cubicBezTo>
                <a:lnTo>
                  <a:pt x="28" y="118"/>
                </a:lnTo>
                <a:close/>
                <a:moveTo>
                  <a:pt x="28" y="1088"/>
                </a:moveTo>
                <a:cubicBezTo>
                  <a:pt x="28" y="934"/>
                  <a:pt x="28" y="934"/>
                  <a:pt x="28" y="934"/>
                </a:cubicBezTo>
                <a:cubicBezTo>
                  <a:pt x="147" y="934"/>
                  <a:pt x="147" y="934"/>
                  <a:pt x="147" y="934"/>
                </a:cubicBezTo>
                <a:cubicBezTo>
                  <a:pt x="147" y="1011"/>
                  <a:pt x="147" y="1011"/>
                  <a:pt x="147" y="1011"/>
                </a:cubicBezTo>
                <a:cubicBezTo>
                  <a:pt x="147" y="1018"/>
                  <a:pt x="154" y="1025"/>
                  <a:pt x="161" y="1025"/>
                </a:cubicBezTo>
                <a:cubicBezTo>
                  <a:pt x="342" y="1025"/>
                  <a:pt x="342" y="1025"/>
                  <a:pt x="342" y="1025"/>
                </a:cubicBezTo>
                <a:cubicBezTo>
                  <a:pt x="350" y="1025"/>
                  <a:pt x="356" y="1018"/>
                  <a:pt x="356" y="1011"/>
                </a:cubicBezTo>
                <a:cubicBezTo>
                  <a:pt x="356" y="934"/>
                  <a:pt x="356" y="934"/>
                  <a:pt x="356" y="934"/>
                </a:cubicBezTo>
                <a:cubicBezTo>
                  <a:pt x="453" y="934"/>
                  <a:pt x="453" y="934"/>
                  <a:pt x="453" y="934"/>
                </a:cubicBezTo>
                <a:cubicBezTo>
                  <a:pt x="453" y="1011"/>
                  <a:pt x="453" y="1011"/>
                  <a:pt x="453" y="1011"/>
                </a:cubicBezTo>
                <a:cubicBezTo>
                  <a:pt x="453" y="1019"/>
                  <a:pt x="459" y="1025"/>
                  <a:pt x="467" y="1025"/>
                </a:cubicBezTo>
                <a:cubicBezTo>
                  <a:pt x="649" y="1025"/>
                  <a:pt x="649" y="1025"/>
                  <a:pt x="649" y="1025"/>
                </a:cubicBezTo>
                <a:cubicBezTo>
                  <a:pt x="656" y="1025"/>
                  <a:pt x="663" y="1019"/>
                  <a:pt x="663" y="1011"/>
                </a:cubicBezTo>
                <a:cubicBezTo>
                  <a:pt x="663" y="934"/>
                  <a:pt x="663" y="934"/>
                  <a:pt x="663" y="934"/>
                </a:cubicBezTo>
                <a:cubicBezTo>
                  <a:pt x="759" y="934"/>
                  <a:pt x="759" y="934"/>
                  <a:pt x="759" y="934"/>
                </a:cubicBezTo>
                <a:cubicBezTo>
                  <a:pt x="759" y="1011"/>
                  <a:pt x="759" y="1011"/>
                  <a:pt x="759" y="1011"/>
                </a:cubicBezTo>
                <a:cubicBezTo>
                  <a:pt x="759" y="1018"/>
                  <a:pt x="766" y="1025"/>
                  <a:pt x="773" y="1025"/>
                </a:cubicBezTo>
                <a:cubicBezTo>
                  <a:pt x="954" y="1025"/>
                  <a:pt x="954" y="1025"/>
                  <a:pt x="954" y="1025"/>
                </a:cubicBezTo>
                <a:cubicBezTo>
                  <a:pt x="962" y="1025"/>
                  <a:pt x="968" y="1018"/>
                  <a:pt x="968" y="1011"/>
                </a:cubicBezTo>
                <a:cubicBezTo>
                  <a:pt x="968" y="934"/>
                  <a:pt x="968" y="934"/>
                  <a:pt x="968" y="934"/>
                </a:cubicBezTo>
                <a:cubicBezTo>
                  <a:pt x="1088" y="934"/>
                  <a:pt x="1088" y="934"/>
                  <a:pt x="1088" y="934"/>
                </a:cubicBezTo>
                <a:cubicBezTo>
                  <a:pt x="1088" y="1088"/>
                  <a:pt x="1088" y="1088"/>
                  <a:pt x="1088" y="1088"/>
                </a:cubicBezTo>
                <a:lnTo>
                  <a:pt x="28" y="1088"/>
                </a:lnTo>
                <a:close/>
              </a:path>
            </a:pathLst>
          </a:custGeom>
          <a:solidFill>
            <a:srgbClr val="F1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0"/>
              </a:spcAft>
            </a:pPr>
            <a:endParaRPr lang="de-DE">
              <a:latin typeface="Arial" panose="020B0604020202020204" pitchFamily="34" charset="0"/>
            </a:endParaRPr>
          </a:p>
        </p:txBody>
      </p:sp>
      <p:sp>
        <p:nvSpPr>
          <p:cNvPr id="94" name="Dekorelement">
            <a:extLst>
              <a:ext uri="{FF2B5EF4-FFF2-40B4-BE49-F238E27FC236}">
                <a16:creationId xmlns:a16="http://schemas.microsoft.com/office/drawing/2014/main" id="{A835A091-CC00-1344-9B1D-B309CDEAE0EB}"/>
              </a:ext>
            </a:extLst>
          </p:cNvPr>
          <p:cNvSpPr txBox="1">
            <a:spLocks/>
          </p:cNvSpPr>
          <p:nvPr/>
        </p:nvSpPr>
        <p:spPr bwMode="gray">
          <a:xfrm>
            <a:off x="7827227" y="1428500"/>
            <a:ext cx="1692000" cy="93600"/>
          </a:xfrm>
          <a:prstGeom prst="rect">
            <a:avLst/>
          </a:prstGeom>
          <a:solidFill>
            <a:schemeClr val="accent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Arial" panose="020B0604020202020204" pitchFamily="34" charset="0"/>
              </a:rPr>
              <a:t> </a:t>
            </a:r>
          </a:p>
        </p:txBody>
      </p:sp>
      <p:sp>
        <p:nvSpPr>
          <p:cNvPr id="145" name="Dekorelement">
            <a:extLst>
              <a:ext uri="{FF2B5EF4-FFF2-40B4-BE49-F238E27FC236}">
                <a16:creationId xmlns:a16="http://schemas.microsoft.com/office/drawing/2014/main" id="{8243961C-E1D2-134C-A7BE-6B5FE9433AA3}"/>
              </a:ext>
            </a:extLst>
          </p:cNvPr>
          <p:cNvSpPr>
            <a:spLocks noGrp="1"/>
          </p:cNvSpPr>
          <p:nvPr/>
        </p:nvSpPr>
        <p:spPr bwMode="gray">
          <a:xfrm rot="5400000">
            <a:off x="8197200" y="133200"/>
            <a:ext cx="360000" cy="936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46" name="Text 1">
            <a:extLst>
              <a:ext uri="{FF2B5EF4-FFF2-40B4-BE49-F238E27FC236}">
                <a16:creationId xmlns:a16="http://schemas.microsoft.com/office/drawing/2014/main" id="{898AD8DB-4149-E94F-A846-3718CCDA58EE}"/>
              </a:ext>
            </a:extLst>
          </p:cNvPr>
          <p:cNvSpPr>
            <a:spLocks noGrp="1"/>
          </p:cNvSpPr>
          <p:nvPr/>
        </p:nvSpPr>
        <p:spPr bwMode="gray">
          <a:xfrm>
            <a:off x="10152444" y="471141"/>
            <a:ext cx="1639506"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OMNIGRAMME</a:t>
            </a:r>
          </a:p>
        </p:txBody>
      </p:sp>
    </p:spTree>
    <p:extLst>
      <p:ext uri="{BB962C8B-B14F-4D97-AF65-F5344CB8AC3E}">
        <p14:creationId xmlns:p14="http://schemas.microsoft.com/office/powerpoint/2010/main" val="368606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p:cNvSpPr>
            <a:spLocks noGrp="1"/>
          </p:cNvSpPr>
          <p:nvPr>
            <p:ph type="ctrTitle"/>
          </p:nvPr>
        </p:nvSpPr>
        <p:spPr bwMode="gray"/>
        <p:txBody>
          <a:bodyPr/>
          <a:lstStyle/>
          <a:p>
            <a:r>
              <a:rPr lang="de-DE"/>
              <a:t>Dieser  dreizeilige Text</a:t>
            </a:r>
            <a:br>
              <a:rPr lang="de-DE"/>
            </a:br>
            <a:r>
              <a:rPr lang="de-DE"/>
              <a:t>soll zeigen, wie Ihr eigenes</a:t>
            </a:r>
            <a:br>
              <a:rPr lang="de-DE"/>
            </a:br>
            <a:r>
              <a:rPr lang="de-DE"/>
              <a:t>Zitat dargestellt wird.</a:t>
            </a:r>
          </a:p>
        </p:txBody>
      </p:sp>
      <p:sp>
        <p:nvSpPr>
          <p:cNvPr id="2" name="Dekorelement"/>
          <p:cNvSpPr>
            <a:spLocks noGrp="1"/>
          </p:cNvSpPr>
          <p:nvPr>
            <p:ph type="body" sz="quarter" idx="10"/>
          </p:nvPr>
        </p:nvSpPr>
        <p:spPr bwMode="gray">
          <a:solidFill>
            <a:schemeClr val="accent5"/>
          </a:solidFill>
        </p:spPr>
        <p:txBody>
          <a:bodyPr/>
          <a:lstStyle/>
          <a:p>
            <a:endParaRPr lang="de-DE"/>
          </a:p>
        </p:txBody>
      </p:sp>
      <p:sp>
        <p:nvSpPr>
          <p:cNvPr id="7" name="Untertitel"/>
          <p:cNvSpPr>
            <a:spLocks noGrp="1"/>
          </p:cNvSpPr>
          <p:nvPr>
            <p:ph type="subTitle" idx="1"/>
          </p:nvPr>
        </p:nvSpPr>
        <p:spPr bwMode="gray"/>
        <p:txBody>
          <a:bodyPr/>
          <a:lstStyle/>
          <a:p>
            <a:pPr lvl="0"/>
            <a:r>
              <a:rPr lang="de-DE"/>
              <a:t>Quellenangabe (Autor / Firma / Publikation / Datum)</a:t>
            </a:r>
          </a:p>
        </p:txBody>
      </p:sp>
      <p:sp>
        <p:nvSpPr>
          <p:cNvPr id="5" name="Text 1">
            <a:extLst>
              <a:ext uri="{FF2B5EF4-FFF2-40B4-BE49-F238E27FC236}">
                <a16:creationId xmlns:a16="http://schemas.microsoft.com/office/drawing/2014/main" id="{9E31F9D9-B69A-8E4F-B7F3-77BFC9AAAB90}"/>
              </a:ext>
            </a:extLst>
          </p:cNvPr>
          <p:cNvSpPr>
            <a:spLocks noGrp="1"/>
          </p:cNvSpPr>
          <p:nvPr/>
        </p:nvSpPr>
        <p:spPr bwMode="gray">
          <a:xfrm>
            <a:off x="10837952" y="471141"/>
            <a:ext cx="953998"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ZITATE</a:t>
            </a:r>
          </a:p>
        </p:txBody>
      </p:sp>
    </p:spTree>
    <p:extLst>
      <p:ext uri="{BB962C8B-B14F-4D97-AF65-F5344CB8AC3E}">
        <p14:creationId xmlns:p14="http://schemas.microsoft.com/office/powerpoint/2010/main" val="71550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itel"/>
          <p:cNvSpPr>
            <a:spLocks noGrp="1"/>
          </p:cNvSpPr>
          <p:nvPr>
            <p:ph type="ctrTitle"/>
          </p:nvPr>
        </p:nvSpPr>
        <p:spPr bwMode="gray"/>
        <p:txBody>
          <a:bodyPr/>
          <a:lstStyle/>
          <a:p>
            <a:r>
              <a:rPr lang="de-DE"/>
              <a:t>Dieser  dreizeilige Text</a:t>
            </a:r>
            <a:br>
              <a:rPr lang="de-DE"/>
            </a:br>
            <a:r>
              <a:rPr lang="de-DE"/>
              <a:t>soll zeigen, wie Ihr eigenes</a:t>
            </a:r>
            <a:br>
              <a:rPr lang="de-DE"/>
            </a:br>
            <a:r>
              <a:rPr lang="de-DE"/>
              <a:t>Zitat dargestellt wird.</a:t>
            </a:r>
          </a:p>
        </p:txBody>
      </p:sp>
      <p:sp>
        <p:nvSpPr>
          <p:cNvPr id="2" name="Dekorelement"/>
          <p:cNvSpPr>
            <a:spLocks noGrp="1"/>
          </p:cNvSpPr>
          <p:nvPr>
            <p:ph type="body" sz="quarter" idx="10"/>
          </p:nvPr>
        </p:nvSpPr>
        <p:spPr bwMode="gray">
          <a:solidFill>
            <a:schemeClr val="accent5"/>
          </a:solidFill>
        </p:spPr>
        <p:txBody>
          <a:bodyPr/>
          <a:lstStyle/>
          <a:p>
            <a:endParaRPr lang="de-DE"/>
          </a:p>
        </p:txBody>
      </p:sp>
      <p:sp>
        <p:nvSpPr>
          <p:cNvPr id="7" name="Untertitel"/>
          <p:cNvSpPr>
            <a:spLocks noGrp="1"/>
          </p:cNvSpPr>
          <p:nvPr>
            <p:ph type="subTitle" idx="1"/>
          </p:nvPr>
        </p:nvSpPr>
        <p:spPr bwMode="gray"/>
        <p:txBody>
          <a:bodyPr/>
          <a:lstStyle/>
          <a:p>
            <a:pPr lvl="0"/>
            <a:r>
              <a:rPr lang="de-DE"/>
              <a:t>Quellenangabe (Autor / Firma / Publikation / Datum)</a:t>
            </a:r>
          </a:p>
        </p:txBody>
      </p:sp>
      <p:sp>
        <p:nvSpPr>
          <p:cNvPr id="5" name="Text 1">
            <a:extLst>
              <a:ext uri="{FF2B5EF4-FFF2-40B4-BE49-F238E27FC236}">
                <a16:creationId xmlns:a16="http://schemas.microsoft.com/office/drawing/2014/main" id="{B845CF63-1DC9-F548-82F1-A01C612A087F}"/>
              </a:ext>
            </a:extLst>
          </p:cNvPr>
          <p:cNvSpPr>
            <a:spLocks noGrp="1"/>
          </p:cNvSpPr>
          <p:nvPr/>
        </p:nvSpPr>
        <p:spPr bwMode="gray">
          <a:xfrm>
            <a:off x="10837952" y="471141"/>
            <a:ext cx="953998"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a:latin typeface="Arial" panose="020B0604020202020204" pitchFamily="34" charset="0"/>
              </a:rPr>
              <a:t>ZITATE</a:t>
            </a:r>
            <a:endParaRPr lang="de-DE" dirty="0">
              <a:latin typeface="Arial" panose="020B0604020202020204" pitchFamily="34" charset="0"/>
            </a:endParaRPr>
          </a:p>
        </p:txBody>
      </p:sp>
    </p:spTree>
    <p:extLst>
      <p:ext uri="{BB962C8B-B14F-4D97-AF65-F5344CB8AC3E}">
        <p14:creationId xmlns:p14="http://schemas.microsoft.com/office/powerpoint/2010/main" val="285617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D39D22-DFC8-E041-8F30-52359EE4952D}"/>
              </a:ext>
            </a:extLst>
          </p:cNvPr>
          <p:cNvSpPr>
            <a:spLocks noGrp="1"/>
          </p:cNvSpPr>
          <p:nvPr>
            <p:ph type="body" sz="quarter" idx="10"/>
          </p:nvPr>
        </p:nvSpPr>
        <p:spPr/>
        <p:txBody>
          <a:bodyPr/>
          <a:lstStyle/>
          <a:p>
            <a:endParaRPr lang="de-DE"/>
          </a:p>
        </p:txBody>
      </p:sp>
      <p:sp>
        <p:nvSpPr>
          <p:cNvPr id="6" name="Titel"/>
          <p:cNvSpPr>
            <a:spLocks noGrp="1"/>
          </p:cNvSpPr>
          <p:nvPr>
            <p:ph type="ctrTitle"/>
          </p:nvPr>
        </p:nvSpPr>
        <p:spPr bwMode="gray"/>
        <p:txBody>
          <a:bodyPr/>
          <a:lstStyle/>
          <a:p>
            <a:r>
              <a:rPr lang="de-DE"/>
              <a:t>Dieser  dreizeilige Text</a:t>
            </a:r>
            <a:br>
              <a:rPr lang="de-DE"/>
            </a:br>
            <a:r>
              <a:rPr lang="de-DE"/>
              <a:t>soll zeigen, wie Ihr eigenes</a:t>
            </a:r>
            <a:br>
              <a:rPr lang="de-DE"/>
            </a:br>
            <a:r>
              <a:rPr lang="de-DE"/>
              <a:t>Zitat dargestellt wird.</a:t>
            </a:r>
          </a:p>
        </p:txBody>
      </p:sp>
      <p:sp>
        <p:nvSpPr>
          <p:cNvPr id="7" name="Untertitel"/>
          <p:cNvSpPr>
            <a:spLocks noGrp="1"/>
          </p:cNvSpPr>
          <p:nvPr>
            <p:ph type="subTitle" idx="1"/>
          </p:nvPr>
        </p:nvSpPr>
        <p:spPr bwMode="gray"/>
        <p:txBody>
          <a:bodyPr/>
          <a:lstStyle/>
          <a:p>
            <a:pPr lvl="0"/>
            <a:r>
              <a:rPr lang="de-DE"/>
              <a:t>Quellenangabe (Autor / Firma / Publikation / Datum)</a:t>
            </a:r>
          </a:p>
        </p:txBody>
      </p:sp>
      <p:sp>
        <p:nvSpPr>
          <p:cNvPr id="5" name="Text 1">
            <a:extLst>
              <a:ext uri="{FF2B5EF4-FFF2-40B4-BE49-F238E27FC236}">
                <a16:creationId xmlns:a16="http://schemas.microsoft.com/office/drawing/2014/main" id="{F7BE0657-3B2C-2846-9A97-2FC992D1B34D}"/>
              </a:ext>
            </a:extLst>
          </p:cNvPr>
          <p:cNvSpPr>
            <a:spLocks noGrp="1"/>
          </p:cNvSpPr>
          <p:nvPr/>
        </p:nvSpPr>
        <p:spPr bwMode="gray">
          <a:xfrm>
            <a:off x="10837952" y="471141"/>
            <a:ext cx="953998"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a:latin typeface="Arial" panose="020B0604020202020204" pitchFamily="34" charset="0"/>
              </a:rPr>
              <a:t>ZITATE</a:t>
            </a:r>
            <a:endParaRPr lang="de-DE" dirty="0">
              <a:latin typeface="Arial" panose="020B0604020202020204" pitchFamily="34" charset="0"/>
            </a:endParaRPr>
          </a:p>
        </p:txBody>
      </p:sp>
    </p:spTree>
    <p:extLst>
      <p:ext uri="{BB962C8B-B14F-4D97-AF65-F5344CB8AC3E}">
        <p14:creationId xmlns:p14="http://schemas.microsoft.com/office/powerpoint/2010/main" val="12457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79FA-B1A3-EE42-ADF0-39C471F75C2D}"/>
              </a:ext>
            </a:extLst>
          </p:cNvPr>
          <p:cNvSpPr>
            <a:spLocks noGrp="1"/>
          </p:cNvSpPr>
          <p:nvPr>
            <p:ph type="title"/>
          </p:nvPr>
        </p:nvSpPr>
        <p:spPr>
          <a:xfrm>
            <a:off x="755998" y="468000"/>
            <a:ext cx="11037600" cy="332399"/>
          </a:xfrm>
        </p:spPr>
        <p:txBody>
          <a:bodyPr/>
          <a:lstStyle/>
          <a:p>
            <a:r>
              <a:rPr lang="de-DE"/>
              <a:t>Eine gute Problembeschreibung ist SMART.</a:t>
            </a:r>
          </a:p>
        </p:txBody>
      </p:sp>
      <p:sp>
        <p:nvSpPr>
          <p:cNvPr id="4" name="Date Placeholder 3">
            <a:extLst>
              <a:ext uri="{FF2B5EF4-FFF2-40B4-BE49-F238E27FC236}">
                <a16:creationId xmlns:a16="http://schemas.microsoft.com/office/drawing/2014/main" id="{B20056A2-B069-BC46-9D96-4823924E7C99}"/>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3" name="Footer Placeholder 2">
            <a:extLst>
              <a:ext uri="{FF2B5EF4-FFF2-40B4-BE49-F238E27FC236}">
                <a16:creationId xmlns:a16="http://schemas.microsoft.com/office/drawing/2014/main" id="{38A1AC9A-FEC7-9544-967A-8D993E2701D3}"/>
              </a:ext>
            </a:extLst>
          </p:cNvPr>
          <p:cNvSpPr>
            <a:spLocks noGrp="1"/>
          </p:cNvSpPr>
          <p:nvPr>
            <p:ph type="ftr" sz="quarter" idx="21"/>
          </p:nvPr>
        </p:nvSpPr>
        <p:spPr/>
        <p:txBody>
          <a:bodyPr/>
          <a:lstStyle/>
          <a:p>
            <a:r>
              <a:rPr lang="de-DE" noProof="0"/>
              <a:t>Titel / Autor / Copyright</a:t>
            </a:r>
          </a:p>
        </p:txBody>
      </p:sp>
      <p:sp>
        <p:nvSpPr>
          <p:cNvPr id="5" name="Slide Number Placeholder 4">
            <a:extLst>
              <a:ext uri="{FF2B5EF4-FFF2-40B4-BE49-F238E27FC236}">
                <a16:creationId xmlns:a16="http://schemas.microsoft.com/office/drawing/2014/main" id="{E19EB77C-2329-4D44-9C24-B8CC5575578A}"/>
              </a:ext>
            </a:extLst>
          </p:cNvPr>
          <p:cNvSpPr>
            <a:spLocks noGrp="1"/>
          </p:cNvSpPr>
          <p:nvPr>
            <p:ph type="sldNum" sz="quarter" idx="22"/>
          </p:nvPr>
        </p:nvSpPr>
        <p:spPr/>
        <p:txBody>
          <a:bodyPr/>
          <a:lstStyle/>
          <a:p>
            <a:fld id="{02CEFE82-39F2-4F47-8A0C-D5AB3496FA5C}" type="slidenum">
              <a:rPr lang="de-DE" noProof="0" smtClean="0"/>
              <a:pPr/>
              <a:t>77</a:t>
            </a:fld>
            <a:endParaRPr lang="de-DE" noProof="0"/>
          </a:p>
        </p:txBody>
      </p:sp>
      <p:graphicFrame>
        <p:nvGraphicFramePr>
          <p:cNvPr id="6" name="Table 5">
            <a:extLst>
              <a:ext uri="{FF2B5EF4-FFF2-40B4-BE49-F238E27FC236}">
                <a16:creationId xmlns:a16="http://schemas.microsoft.com/office/drawing/2014/main" id="{C6148061-218A-5041-B0B9-A6BEC6D37AEB}"/>
              </a:ext>
            </a:extLst>
          </p:cNvPr>
          <p:cNvGraphicFramePr>
            <a:graphicFrameLocks noGrp="1"/>
          </p:cNvGraphicFramePr>
          <p:nvPr>
            <p:extLst>
              <p:ext uri="{D42A27DB-BD31-4B8C-83A1-F6EECF244321}">
                <p14:modId xmlns:p14="http://schemas.microsoft.com/office/powerpoint/2010/main" val="3340326452"/>
              </p:ext>
            </p:extLst>
          </p:nvPr>
        </p:nvGraphicFramePr>
        <p:xfrm>
          <a:off x="1015606" y="1565344"/>
          <a:ext cx="10518384" cy="4040496"/>
        </p:xfrm>
        <a:graphic>
          <a:graphicData uri="http://schemas.openxmlformats.org/drawingml/2006/table">
            <a:tbl>
              <a:tblPr firstRow="1" bandRow="1">
                <a:tableStyleId>{5FD0F851-EC5A-4D38-B0AD-8093EC10F338}</a:tableStyleId>
              </a:tblPr>
              <a:tblGrid>
                <a:gridCol w="630314">
                  <a:extLst>
                    <a:ext uri="{9D8B030D-6E8A-4147-A177-3AD203B41FA5}">
                      <a16:colId xmlns:a16="http://schemas.microsoft.com/office/drawing/2014/main" val="3794884578"/>
                    </a:ext>
                  </a:extLst>
                </a:gridCol>
                <a:gridCol w="9888070">
                  <a:extLst>
                    <a:ext uri="{9D8B030D-6E8A-4147-A177-3AD203B41FA5}">
                      <a16:colId xmlns:a16="http://schemas.microsoft.com/office/drawing/2014/main" val="1271784841"/>
                    </a:ext>
                  </a:extLst>
                </a:gridCol>
              </a:tblGrid>
              <a:tr h="843534">
                <a:tc>
                  <a:txBody>
                    <a:bodyPr/>
                    <a:lstStyle/>
                    <a:p>
                      <a:r>
                        <a:rPr lang="de-DE" sz="3600" b="0" i="0">
                          <a:solidFill>
                            <a:schemeClr val="accent3">
                              <a:lumMod val="60000"/>
                              <a:lumOff val="40000"/>
                            </a:schemeClr>
                          </a:solidFill>
                          <a:latin typeface="Arial" panose="020B0604020202020204" pitchFamily="34" charset="0"/>
                        </a:rPr>
                        <a:t>S</a:t>
                      </a:r>
                    </a:p>
                  </a:txBody>
                  <a:tcPr marT="72000">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a:solidFill>
                            <a:schemeClr val="accent3"/>
                          </a:solidFill>
                          <a:latin typeface="+mj-lt"/>
                          <a:sym typeface="Verdana" pitchFamily="34" charset="0"/>
                        </a:rPr>
                        <a:t>Specific</a:t>
                      </a:r>
                      <a:r>
                        <a:rPr lang="en-GB" sz="1600" b="0" i="0">
                          <a:latin typeface="Arial" panose="020B0604020202020204" pitchFamily="34" charset="0"/>
                          <a:sym typeface="Verdana" pitchFamily="34" charset="0"/>
                        </a:rPr>
                        <a:t> – The definition is neither vague or generic, and it is focused on the problem that is to be solved. And not too long a sentence (typically 1-2 sentences)</a:t>
                      </a:r>
                    </a:p>
                  </a:txBody>
                  <a:tcPr marL="324000" marT="108000">
                    <a:lnL w="9525"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4442690"/>
                  </a:ext>
                </a:extLst>
              </a:tr>
              <a:tr h="843534">
                <a:tc>
                  <a:txBody>
                    <a:bodyPr/>
                    <a:lstStyle/>
                    <a:p>
                      <a:r>
                        <a:rPr lang="de-DE" sz="3600" b="0" i="0">
                          <a:solidFill>
                            <a:schemeClr val="accent3">
                              <a:lumMod val="60000"/>
                              <a:lumOff val="40000"/>
                            </a:schemeClr>
                          </a:solidFill>
                          <a:latin typeface="Arial" panose="020B0604020202020204" pitchFamily="34" charset="0"/>
                        </a:rPr>
                        <a:t>M</a:t>
                      </a:r>
                    </a:p>
                  </a:txBody>
                  <a:tcPr marT="72000">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err="1">
                          <a:ln>
                            <a:noFill/>
                          </a:ln>
                          <a:solidFill>
                            <a:schemeClr val="accent3"/>
                          </a:solidFill>
                          <a:effectLst/>
                          <a:uLnTx/>
                          <a:uFillTx/>
                          <a:latin typeface="+mj-lt"/>
                          <a:sym typeface="Verdana" pitchFamily="34" charset="0"/>
                        </a:rPr>
                        <a:t>Measureable</a:t>
                      </a:r>
                      <a:r>
                        <a:rPr kumimoji="0" lang="en-GB" sz="1600" b="0" i="0" u="none" strike="noStrike" kern="0" cap="none" spc="0" normalizeH="0" baseline="0" noProof="0">
                          <a:ln>
                            <a:noFill/>
                          </a:ln>
                          <a:solidFill>
                            <a:schemeClr val="accent3"/>
                          </a:solidFill>
                          <a:effectLst/>
                          <a:uLnTx/>
                          <a:uFillTx/>
                          <a:latin typeface="Arial" panose="020B0604020202020204" pitchFamily="34" charset="0"/>
                          <a:sym typeface="Verdana" pitchFamily="34" charset="0"/>
                        </a:rPr>
                        <a:t> </a:t>
                      </a:r>
                      <a:r>
                        <a:rPr kumimoji="0" lang="en-GB" sz="1600" b="0" i="0" u="none" strike="noStrike" kern="0" cap="none" spc="0" normalizeH="0" baseline="0" noProof="0">
                          <a:ln>
                            <a:noFill/>
                          </a:ln>
                          <a:effectLst/>
                          <a:uLnTx/>
                          <a:uFillTx/>
                          <a:sym typeface="Verdana" pitchFamily="34" charset="0"/>
                        </a:rPr>
                        <a:t>– The definition includes clear, </a:t>
                      </a:r>
                      <a:r>
                        <a:rPr kumimoji="0" lang="en-GB" sz="1600" b="0" i="0" u="none" strike="noStrike" kern="0" cap="none" spc="0" normalizeH="0" baseline="0" noProof="0" err="1">
                          <a:ln>
                            <a:noFill/>
                          </a:ln>
                          <a:effectLst/>
                          <a:uLnTx/>
                          <a:uFillTx/>
                          <a:sym typeface="Verdana" pitchFamily="34" charset="0"/>
                        </a:rPr>
                        <a:t>measureable</a:t>
                      </a:r>
                      <a:r>
                        <a:rPr kumimoji="0" lang="en-GB" sz="1600" b="0" i="0" u="none" strike="noStrike" kern="0" cap="none" spc="0" normalizeH="0" baseline="0" noProof="0">
                          <a:ln>
                            <a:noFill/>
                          </a:ln>
                          <a:effectLst/>
                          <a:uLnTx/>
                          <a:uFillTx/>
                          <a:sym typeface="Verdana" pitchFamily="34" charset="0"/>
                        </a:rPr>
                        <a:t> elements  - this way we know when we have success (e.g., 15% growth)</a:t>
                      </a:r>
                    </a:p>
                  </a:txBody>
                  <a:tcPr marL="324000" marT="108000">
                    <a:lnL w="9525"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902236"/>
                  </a:ext>
                </a:extLst>
              </a:tr>
              <a:tr h="843534">
                <a:tc>
                  <a:txBody>
                    <a:bodyPr/>
                    <a:lstStyle/>
                    <a:p>
                      <a:r>
                        <a:rPr lang="de-DE" sz="3600" b="0" i="0">
                          <a:solidFill>
                            <a:schemeClr val="accent3">
                              <a:lumMod val="60000"/>
                              <a:lumOff val="40000"/>
                            </a:schemeClr>
                          </a:solidFill>
                          <a:latin typeface="Arial" panose="020B0604020202020204" pitchFamily="34" charset="0"/>
                        </a:rPr>
                        <a:t>A</a:t>
                      </a:r>
                    </a:p>
                  </a:txBody>
                  <a:tcPr marT="72000">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chemeClr val="accent3"/>
                          </a:solidFill>
                          <a:effectLst/>
                          <a:uLnTx/>
                          <a:uFillTx/>
                          <a:latin typeface="+mj-lt"/>
                          <a:sym typeface="Verdana" pitchFamily="34" charset="0"/>
                        </a:rPr>
                        <a:t>Action-oriented</a:t>
                      </a:r>
                      <a:r>
                        <a:rPr kumimoji="0" lang="en-GB" sz="1600" b="0" i="0" u="none" strike="noStrike" kern="0" cap="none" spc="0" normalizeH="0" baseline="0" noProof="0">
                          <a:ln>
                            <a:noFill/>
                          </a:ln>
                          <a:effectLst/>
                          <a:uLnTx/>
                          <a:uFillTx/>
                          <a:latin typeface="Arial" panose="020B0604020202020204" pitchFamily="34" charset="0"/>
                          <a:sym typeface="Verdana" pitchFamily="34" charset="0"/>
                        </a:rPr>
                        <a:t> – The problem definition searches an answer/solution that management understand what they need to do to solve the problem (problem cannot be answered with a yes or no)</a:t>
                      </a:r>
                    </a:p>
                  </a:txBody>
                  <a:tcPr marL="324000" marT="108000">
                    <a:lnL w="9525"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2295656"/>
                  </a:ext>
                </a:extLst>
              </a:tr>
              <a:tr h="843534">
                <a:tc>
                  <a:txBody>
                    <a:bodyPr/>
                    <a:lstStyle/>
                    <a:p>
                      <a:r>
                        <a:rPr lang="de-DE" sz="3600" b="0" i="0">
                          <a:solidFill>
                            <a:schemeClr val="accent3">
                              <a:lumMod val="60000"/>
                              <a:lumOff val="40000"/>
                            </a:schemeClr>
                          </a:solidFill>
                          <a:latin typeface="Arial" panose="020B0604020202020204" pitchFamily="34" charset="0"/>
                        </a:rPr>
                        <a:t>R</a:t>
                      </a:r>
                    </a:p>
                  </a:txBody>
                  <a:tcPr marT="72000">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chemeClr val="accent3"/>
                          </a:solidFill>
                          <a:effectLst/>
                          <a:uLnTx/>
                          <a:uFillTx/>
                          <a:latin typeface="+mj-lt"/>
                          <a:sym typeface="Verdana" pitchFamily="34" charset="0"/>
                        </a:rPr>
                        <a:t>Relevant</a:t>
                      </a:r>
                      <a:r>
                        <a:rPr kumimoji="0" lang="en-GB" sz="1600" b="0" i="0" u="none" strike="noStrike" kern="0" cap="none" spc="0" normalizeH="0" baseline="0" noProof="0">
                          <a:ln>
                            <a:noFill/>
                          </a:ln>
                          <a:effectLst/>
                          <a:uLnTx/>
                          <a:uFillTx/>
                          <a:latin typeface="Arial" panose="020B0604020202020204" pitchFamily="34" charset="0"/>
                          <a:sym typeface="Verdana" pitchFamily="34" charset="0"/>
                        </a:rPr>
                        <a:t> – The description is relevant to the primary problem. </a:t>
                      </a:r>
                      <a:r>
                        <a:rPr kumimoji="0" lang="en-GB" sz="1600" b="0" i="0" u="none" strike="noStrike" kern="0" cap="none" spc="0" normalizeH="0" baseline="0" noProof="0">
                          <a:ln>
                            <a:noFill/>
                          </a:ln>
                          <a:effectLst/>
                          <a:uLnTx/>
                          <a:uFillTx/>
                        </a:rPr>
                        <a:t>A good problem definition helps focus the work on the most important parts of the problem</a:t>
                      </a:r>
                      <a:endParaRPr kumimoji="0" lang="en-GB" sz="1600" b="0" i="0" u="none" strike="noStrike" kern="0" cap="none" spc="0" normalizeH="0" baseline="0" noProof="0">
                        <a:ln>
                          <a:noFill/>
                        </a:ln>
                        <a:effectLst/>
                        <a:uLnTx/>
                        <a:uFillTx/>
                        <a:sym typeface="Verdana" pitchFamily="34" charset="0"/>
                      </a:endParaRPr>
                    </a:p>
                  </a:txBody>
                  <a:tcPr marL="324000" marT="108000">
                    <a:lnL w="9525"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48525"/>
                  </a:ext>
                </a:extLst>
              </a:tr>
              <a:tr h="579600">
                <a:tc>
                  <a:txBody>
                    <a:bodyPr/>
                    <a:lstStyle/>
                    <a:p>
                      <a:r>
                        <a:rPr lang="de-DE" sz="3600" b="0" i="0">
                          <a:solidFill>
                            <a:schemeClr val="accent3">
                              <a:lumMod val="60000"/>
                              <a:lumOff val="40000"/>
                            </a:schemeClr>
                          </a:solidFill>
                          <a:latin typeface="Arial" panose="020B0604020202020204" pitchFamily="34" charset="0"/>
                        </a:rPr>
                        <a:t>T</a:t>
                      </a:r>
                    </a:p>
                  </a:txBody>
                  <a:tcPr marT="72000">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chemeClr val="accent3"/>
                          </a:solidFill>
                          <a:effectLst/>
                          <a:uLnTx/>
                          <a:uFillTx/>
                          <a:latin typeface="+mj-lt"/>
                          <a:sym typeface="Verdana" pitchFamily="34" charset="0"/>
                        </a:rPr>
                        <a:t>Time-constrained</a:t>
                      </a:r>
                      <a:r>
                        <a:rPr kumimoji="0" lang="en-GB" sz="1600" b="0" i="0" u="none" strike="noStrike" kern="0" cap="none" spc="0" normalizeH="0" baseline="0" noProof="0">
                          <a:ln>
                            <a:noFill/>
                          </a:ln>
                          <a:effectLst/>
                          <a:uLnTx/>
                          <a:uFillTx/>
                          <a:latin typeface="Arial" panose="020B0604020202020204" pitchFamily="34" charset="0"/>
                          <a:sym typeface="Verdana" pitchFamily="34" charset="0"/>
                        </a:rPr>
                        <a:t> – Contains a time element, such as "within next fiscal year" or "before 2015”.</a:t>
                      </a:r>
                    </a:p>
                  </a:txBody>
                  <a:tcPr marL="324000" marT="108000">
                    <a:lnL w="9525"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4552685"/>
                  </a:ext>
                </a:extLst>
              </a:tr>
            </a:tbl>
          </a:graphicData>
        </a:graphic>
      </p:graphicFrame>
      <p:sp>
        <p:nvSpPr>
          <p:cNvPr id="14" name="Text 1">
            <a:extLst>
              <a:ext uri="{FF2B5EF4-FFF2-40B4-BE49-F238E27FC236}">
                <a16:creationId xmlns:a16="http://schemas.microsoft.com/office/drawing/2014/main" id="{AD527F01-C8CC-114B-B6CF-EECAAB3E717E}"/>
              </a:ext>
            </a:extLst>
          </p:cNvPr>
          <p:cNvSpPr>
            <a:spLocks noGrp="1"/>
          </p:cNvSpPr>
          <p:nvPr/>
        </p:nvSpPr>
        <p:spPr bwMode="gray">
          <a:xfrm>
            <a:off x="10523250" y="471141"/>
            <a:ext cx="126870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TABELLEN</a:t>
            </a:r>
          </a:p>
        </p:txBody>
      </p:sp>
    </p:spTree>
    <p:extLst>
      <p:ext uri="{BB962C8B-B14F-4D97-AF65-F5344CB8AC3E}">
        <p14:creationId xmlns:p14="http://schemas.microsoft.com/office/powerpoint/2010/main" val="39126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7DEA-510A-0248-80C6-FC336ABE1D32}"/>
              </a:ext>
            </a:extLst>
          </p:cNvPr>
          <p:cNvSpPr>
            <a:spLocks noGrp="1"/>
          </p:cNvSpPr>
          <p:nvPr>
            <p:ph type="title"/>
          </p:nvPr>
        </p:nvSpPr>
        <p:spPr>
          <a:xfrm>
            <a:off x="755998" y="468000"/>
            <a:ext cx="11037600" cy="332399"/>
          </a:xfrm>
        </p:spPr>
        <p:txBody>
          <a:bodyPr/>
          <a:lstStyle/>
          <a:p>
            <a:r>
              <a:rPr lang="de-DE"/>
              <a:t>Einfache Tabelle</a:t>
            </a:r>
          </a:p>
        </p:txBody>
      </p:sp>
      <p:sp>
        <p:nvSpPr>
          <p:cNvPr id="5" name="Date Placeholder 4">
            <a:extLst>
              <a:ext uri="{FF2B5EF4-FFF2-40B4-BE49-F238E27FC236}">
                <a16:creationId xmlns:a16="http://schemas.microsoft.com/office/drawing/2014/main" id="{ABADE98A-51FC-9F43-B6EB-97AF633F68EA}"/>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4" name="Footer Placeholder 3">
            <a:extLst>
              <a:ext uri="{FF2B5EF4-FFF2-40B4-BE49-F238E27FC236}">
                <a16:creationId xmlns:a16="http://schemas.microsoft.com/office/drawing/2014/main" id="{BEC09E59-E085-2C49-A3E1-15246C9A38D0}"/>
              </a:ext>
            </a:extLst>
          </p:cNvPr>
          <p:cNvSpPr>
            <a:spLocks noGrp="1"/>
          </p:cNvSpPr>
          <p:nvPr>
            <p:ph type="ftr" sz="quarter" idx="21"/>
          </p:nvPr>
        </p:nvSpPr>
        <p:spPr/>
        <p:txBody>
          <a:bodyPr/>
          <a:lstStyle/>
          <a:p>
            <a:r>
              <a:rPr lang="de-DE" noProof="0"/>
              <a:t>Titel / Autor / Copyright</a:t>
            </a:r>
          </a:p>
        </p:txBody>
      </p:sp>
      <p:sp>
        <p:nvSpPr>
          <p:cNvPr id="6" name="Slide Number Placeholder 5">
            <a:extLst>
              <a:ext uri="{FF2B5EF4-FFF2-40B4-BE49-F238E27FC236}">
                <a16:creationId xmlns:a16="http://schemas.microsoft.com/office/drawing/2014/main" id="{243F56EA-24B5-AE4F-B5C2-F0F9F4E6F3EA}"/>
              </a:ext>
            </a:extLst>
          </p:cNvPr>
          <p:cNvSpPr>
            <a:spLocks noGrp="1"/>
          </p:cNvSpPr>
          <p:nvPr>
            <p:ph type="sldNum" sz="quarter" idx="22"/>
          </p:nvPr>
        </p:nvSpPr>
        <p:spPr/>
        <p:txBody>
          <a:bodyPr/>
          <a:lstStyle/>
          <a:p>
            <a:fld id="{02CEFE82-39F2-4F47-8A0C-D5AB3496FA5C}" type="slidenum">
              <a:rPr lang="de-DE" noProof="0" smtClean="0"/>
              <a:pPr/>
              <a:t>78</a:t>
            </a:fld>
            <a:endParaRPr lang="de-DE" noProof="0"/>
          </a:p>
        </p:txBody>
      </p:sp>
      <p:graphicFrame>
        <p:nvGraphicFramePr>
          <p:cNvPr id="12" name="Table 11">
            <a:extLst>
              <a:ext uri="{FF2B5EF4-FFF2-40B4-BE49-F238E27FC236}">
                <a16:creationId xmlns:a16="http://schemas.microsoft.com/office/drawing/2014/main" id="{80825F54-B76A-8C4B-910B-EED48698BA09}"/>
              </a:ext>
            </a:extLst>
          </p:cNvPr>
          <p:cNvGraphicFramePr>
            <a:graphicFrameLocks noGrp="1"/>
          </p:cNvGraphicFramePr>
          <p:nvPr>
            <p:extLst>
              <p:ext uri="{D42A27DB-BD31-4B8C-83A1-F6EECF244321}">
                <p14:modId xmlns:p14="http://schemas.microsoft.com/office/powerpoint/2010/main" val="3525310778"/>
              </p:ext>
            </p:extLst>
          </p:nvPr>
        </p:nvGraphicFramePr>
        <p:xfrm>
          <a:off x="755999" y="1487877"/>
          <a:ext cx="11035952" cy="2052960"/>
        </p:xfrm>
        <a:graphic>
          <a:graphicData uri="http://schemas.openxmlformats.org/drawingml/2006/table">
            <a:tbl>
              <a:tblPr firstRow="1" bandRow="1">
                <a:tableStyleId>{C083E6E3-FA7D-4D7B-A595-EF9225AFEA82}</a:tableStyleId>
              </a:tblPr>
              <a:tblGrid>
                <a:gridCol w="2759284">
                  <a:extLst>
                    <a:ext uri="{9D8B030D-6E8A-4147-A177-3AD203B41FA5}">
                      <a16:colId xmlns:a16="http://schemas.microsoft.com/office/drawing/2014/main" val="978625529"/>
                    </a:ext>
                  </a:extLst>
                </a:gridCol>
                <a:gridCol w="2759284">
                  <a:extLst>
                    <a:ext uri="{9D8B030D-6E8A-4147-A177-3AD203B41FA5}">
                      <a16:colId xmlns:a16="http://schemas.microsoft.com/office/drawing/2014/main" val="100909843"/>
                    </a:ext>
                  </a:extLst>
                </a:gridCol>
                <a:gridCol w="2759284">
                  <a:extLst>
                    <a:ext uri="{9D8B030D-6E8A-4147-A177-3AD203B41FA5}">
                      <a16:colId xmlns:a16="http://schemas.microsoft.com/office/drawing/2014/main" val="2831848223"/>
                    </a:ext>
                  </a:extLst>
                </a:gridCol>
                <a:gridCol w="2758100">
                  <a:extLst>
                    <a:ext uri="{9D8B030D-6E8A-4147-A177-3AD203B41FA5}">
                      <a16:colId xmlns:a16="http://schemas.microsoft.com/office/drawing/2014/main" val="2894409333"/>
                    </a:ext>
                  </a:extLst>
                </a:gridCol>
              </a:tblGrid>
              <a:tr h="396000">
                <a:tc>
                  <a:txBody>
                    <a:bodyPr/>
                    <a:lstStyle/>
                    <a:p>
                      <a:r>
                        <a:rPr lang="de-DE" sz="1600" b="0">
                          <a:latin typeface="+mj-lt"/>
                        </a:rPr>
                        <a:t>Eine einfache Tabelle</a:t>
                      </a:r>
                    </a:p>
                  </a:txBody>
                  <a:tcPr marT="108000">
                    <a:lnT w="12700"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r>
                        <a:rPr lang="de-DE" sz="1600" b="0">
                          <a:latin typeface="+mj-lt"/>
                        </a:rPr>
                        <a:t>Hier steht weiterer Text</a:t>
                      </a:r>
                    </a:p>
                  </a:txBody>
                  <a:tcPr marT="108000">
                    <a:lnT w="12700"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endParaRPr lang="de-DE" sz="1600" b="0">
                        <a:latin typeface="+mj-lt"/>
                      </a:endParaRPr>
                    </a:p>
                  </a:txBody>
                  <a:tcPr marT="108000">
                    <a:lnT w="12700"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tc>
                  <a:txBody>
                    <a:bodyPr/>
                    <a:lstStyle/>
                    <a:p>
                      <a:endParaRPr lang="de-DE" sz="1600" b="0">
                        <a:latin typeface="+mj-lt"/>
                      </a:endParaRPr>
                    </a:p>
                  </a:txBody>
                  <a:tcPr marT="108000">
                    <a:lnT w="12700"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78749799"/>
                  </a:ext>
                </a:extLst>
              </a:tr>
              <a:tr h="0">
                <a:tc>
                  <a:txBody>
                    <a:bodyPr/>
                    <a:lstStyle/>
                    <a:p>
                      <a:r>
                        <a:rPr lang="de-DE" sz="1400" b="0" i="0">
                          <a:latin typeface="Arial" panose="020B0604020202020204" pitchFamily="34" charset="0"/>
                        </a:rPr>
                        <a:t>Einfacher Text</a:t>
                      </a:r>
                    </a:p>
                  </a:txBody>
                  <a:tcPr marT="72000">
                    <a:lnT w="9525" cap="flat" cmpd="sng" algn="ctr">
                      <a:solidFill>
                        <a:schemeClr val="tx2">
                          <a:lumMod val="60000"/>
                          <a:lumOff val="40000"/>
                        </a:schemeClr>
                      </a:solidFill>
                      <a:prstDash val="solid"/>
                      <a:round/>
                      <a:headEnd type="none" w="med" len="med"/>
                      <a:tailEnd type="none" w="med" len="med"/>
                    </a:lnT>
                    <a:solidFill>
                      <a:schemeClr val="tx2">
                        <a:lumMod val="40000"/>
                        <a:lumOff val="60000"/>
                        <a:alpha val="20000"/>
                      </a:schemeClr>
                    </a:solidFill>
                  </a:tcPr>
                </a:tc>
                <a:tc>
                  <a:txBody>
                    <a:bodyPr/>
                    <a:lstStyle/>
                    <a:p>
                      <a:endParaRPr lang="de-DE" sz="1400" b="0" i="0">
                        <a:latin typeface="Arial" panose="020B0604020202020204" pitchFamily="34" charset="0"/>
                      </a:endParaRPr>
                    </a:p>
                  </a:txBody>
                  <a:tcPr marT="72000">
                    <a:lnT w="9525" cap="flat" cmpd="sng" algn="ctr">
                      <a:solidFill>
                        <a:schemeClr val="tx2">
                          <a:lumMod val="60000"/>
                          <a:lumOff val="40000"/>
                        </a:schemeClr>
                      </a:solidFill>
                      <a:prstDash val="solid"/>
                      <a:round/>
                      <a:headEnd type="none" w="med" len="med"/>
                      <a:tailEnd type="none" w="med" len="med"/>
                    </a:lnT>
                    <a:solidFill>
                      <a:schemeClr val="tx2">
                        <a:lumMod val="40000"/>
                        <a:lumOff val="60000"/>
                        <a:alpha val="20000"/>
                      </a:schemeClr>
                    </a:solidFill>
                  </a:tcPr>
                </a:tc>
                <a:tc>
                  <a:txBody>
                    <a:bodyPr/>
                    <a:lstStyle/>
                    <a:p>
                      <a:endParaRPr lang="de-DE" sz="1400" b="0" i="0">
                        <a:latin typeface="Arial" panose="020B0604020202020204" pitchFamily="34" charset="0"/>
                      </a:endParaRPr>
                    </a:p>
                  </a:txBody>
                  <a:tcPr marT="72000">
                    <a:lnT w="9525" cap="flat" cmpd="sng" algn="ctr">
                      <a:solidFill>
                        <a:schemeClr val="tx2">
                          <a:lumMod val="60000"/>
                          <a:lumOff val="40000"/>
                        </a:schemeClr>
                      </a:solidFill>
                      <a:prstDash val="solid"/>
                      <a:round/>
                      <a:headEnd type="none" w="med" len="med"/>
                      <a:tailEnd type="none" w="med" len="med"/>
                    </a:lnT>
                    <a:solidFill>
                      <a:schemeClr val="tx2">
                        <a:lumMod val="40000"/>
                        <a:lumOff val="60000"/>
                        <a:alpha val="20000"/>
                      </a:schemeClr>
                    </a:solidFill>
                  </a:tcPr>
                </a:tc>
                <a:tc>
                  <a:txBody>
                    <a:bodyPr/>
                    <a:lstStyle/>
                    <a:p>
                      <a:endParaRPr lang="de-DE" sz="1400" b="0" i="0">
                        <a:latin typeface="Arial" panose="020B0604020202020204" pitchFamily="34" charset="0"/>
                      </a:endParaRPr>
                    </a:p>
                  </a:txBody>
                  <a:tcPr marT="72000">
                    <a:lnT w="9525" cap="flat" cmpd="sng" algn="ctr">
                      <a:solidFill>
                        <a:schemeClr val="tx2">
                          <a:lumMod val="60000"/>
                          <a:lumOff val="40000"/>
                        </a:schemeClr>
                      </a:solidFill>
                      <a:prstDash val="solid"/>
                      <a:round/>
                      <a:headEnd type="none" w="med" len="med"/>
                      <a:tailEnd type="none" w="med" len="med"/>
                    </a:lnT>
                    <a:solidFill>
                      <a:schemeClr val="tx2">
                        <a:lumMod val="40000"/>
                        <a:lumOff val="60000"/>
                        <a:alpha val="20000"/>
                      </a:schemeClr>
                    </a:solidFill>
                  </a:tcPr>
                </a:tc>
                <a:extLst>
                  <a:ext uri="{0D108BD9-81ED-4DB2-BD59-A6C34878D82A}">
                    <a16:rowId xmlns:a16="http://schemas.microsoft.com/office/drawing/2014/main" val="144385760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i="0">
                          <a:latin typeface="Arial" panose="020B0604020202020204" pitchFamily="34" charset="0"/>
                        </a:rPr>
                        <a:t>Einfacher Text</a:t>
                      </a:r>
                    </a:p>
                  </a:txBody>
                  <a:tcPr marT="72000"/>
                </a:tc>
                <a:tc>
                  <a:txBody>
                    <a:bodyPr/>
                    <a:lstStyle/>
                    <a:p>
                      <a:endParaRPr lang="de-DE" sz="1400" b="0" i="0">
                        <a:latin typeface="Arial" panose="020B0604020202020204" pitchFamily="34" charset="0"/>
                      </a:endParaRPr>
                    </a:p>
                  </a:txBody>
                  <a:tcPr marT="72000"/>
                </a:tc>
                <a:tc>
                  <a:txBody>
                    <a:bodyPr/>
                    <a:lstStyle/>
                    <a:p>
                      <a:endParaRPr lang="de-DE" sz="1400" b="0" i="0">
                        <a:latin typeface="Arial" panose="020B0604020202020204" pitchFamily="34" charset="0"/>
                      </a:endParaRPr>
                    </a:p>
                  </a:txBody>
                  <a:tcPr marT="72000"/>
                </a:tc>
                <a:tc>
                  <a:txBody>
                    <a:bodyPr/>
                    <a:lstStyle/>
                    <a:p>
                      <a:endParaRPr lang="de-DE" sz="1400" b="0" i="0">
                        <a:latin typeface="Arial" panose="020B0604020202020204" pitchFamily="34" charset="0"/>
                      </a:endParaRPr>
                    </a:p>
                  </a:txBody>
                  <a:tcPr marT="72000"/>
                </a:tc>
                <a:extLst>
                  <a:ext uri="{0D108BD9-81ED-4DB2-BD59-A6C34878D82A}">
                    <a16:rowId xmlns:a16="http://schemas.microsoft.com/office/drawing/2014/main" val="1124668934"/>
                  </a:ext>
                </a:extLst>
              </a:tr>
              <a:tr h="0">
                <a:tc>
                  <a:txBody>
                    <a:bodyPr/>
                    <a:lstStyle/>
                    <a:p>
                      <a:endParaRPr lang="de-DE" sz="1400" b="0" i="0">
                        <a:latin typeface="Arial" panose="020B0604020202020204" pitchFamily="34" charset="0"/>
                      </a:endParaRPr>
                    </a:p>
                  </a:txBody>
                  <a:tcPr marT="72000">
                    <a:solidFill>
                      <a:schemeClr val="tx2">
                        <a:lumMod val="40000"/>
                        <a:lumOff val="60000"/>
                        <a:alpha val="20000"/>
                      </a:schemeClr>
                    </a:solidFill>
                  </a:tcPr>
                </a:tc>
                <a:tc>
                  <a:txBody>
                    <a:bodyPr/>
                    <a:lstStyle/>
                    <a:p>
                      <a:endParaRPr lang="de-DE" sz="1400" b="0" i="0">
                        <a:latin typeface="Arial" panose="020B0604020202020204" pitchFamily="34" charset="0"/>
                      </a:endParaRPr>
                    </a:p>
                  </a:txBody>
                  <a:tcPr marT="72000">
                    <a:solidFill>
                      <a:schemeClr val="tx2">
                        <a:lumMod val="40000"/>
                        <a:lumOff val="60000"/>
                        <a:alpha val="20000"/>
                      </a:schemeClr>
                    </a:solidFill>
                  </a:tcPr>
                </a:tc>
                <a:tc>
                  <a:txBody>
                    <a:bodyPr/>
                    <a:lstStyle/>
                    <a:p>
                      <a:endParaRPr lang="de-DE" sz="1400" b="0" i="0">
                        <a:latin typeface="Arial" panose="020B0604020202020204" pitchFamily="34" charset="0"/>
                      </a:endParaRPr>
                    </a:p>
                  </a:txBody>
                  <a:tcPr marT="72000">
                    <a:solidFill>
                      <a:schemeClr val="tx2">
                        <a:lumMod val="40000"/>
                        <a:lumOff val="60000"/>
                        <a:alpha val="20000"/>
                      </a:schemeClr>
                    </a:solidFill>
                  </a:tcPr>
                </a:tc>
                <a:tc>
                  <a:txBody>
                    <a:bodyPr/>
                    <a:lstStyle/>
                    <a:p>
                      <a:endParaRPr lang="de-DE" sz="1400" b="0" i="0">
                        <a:latin typeface="Arial" panose="020B0604020202020204" pitchFamily="34" charset="0"/>
                      </a:endParaRPr>
                    </a:p>
                  </a:txBody>
                  <a:tcPr marT="72000">
                    <a:solidFill>
                      <a:schemeClr val="tx2">
                        <a:lumMod val="40000"/>
                        <a:lumOff val="60000"/>
                        <a:alpha val="20000"/>
                      </a:schemeClr>
                    </a:solidFill>
                  </a:tcPr>
                </a:tc>
                <a:extLst>
                  <a:ext uri="{0D108BD9-81ED-4DB2-BD59-A6C34878D82A}">
                    <a16:rowId xmlns:a16="http://schemas.microsoft.com/office/drawing/2014/main" val="354457218"/>
                  </a:ext>
                </a:extLst>
              </a:tr>
              <a:tr h="0">
                <a:tc>
                  <a:txBody>
                    <a:bodyPr/>
                    <a:lstStyle/>
                    <a:p>
                      <a:endParaRPr lang="de-DE" sz="1400" b="0" i="0" dirty="0">
                        <a:latin typeface="Arial" panose="020B0604020202020204" pitchFamily="34" charset="0"/>
                      </a:endParaRPr>
                    </a:p>
                  </a:txBody>
                  <a:tcPr marT="72000"/>
                </a:tc>
                <a:tc>
                  <a:txBody>
                    <a:bodyPr/>
                    <a:lstStyle/>
                    <a:p>
                      <a:endParaRPr lang="de-DE" sz="1400" b="0" i="0">
                        <a:latin typeface="Arial" panose="020B0604020202020204" pitchFamily="34" charset="0"/>
                      </a:endParaRPr>
                    </a:p>
                  </a:txBody>
                  <a:tcPr marT="72000"/>
                </a:tc>
                <a:tc>
                  <a:txBody>
                    <a:bodyPr/>
                    <a:lstStyle/>
                    <a:p>
                      <a:endParaRPr lang="de-DE" sz="1400" b="0" i="0">
                        <a:latin typeface="Arial" panose="020B0604020202020204" pitchFamily="34" charset="0"/>
                      </a:endParaRPr>
                    </a:p>
                  </a:txBody>
                  <a:tcPr marT="72000"/>
                </a:tc>
                <a:tc>
                  <a:txBody>
                    <a:bodyPr/>
                    <a:lstStyle/>
                    <a:p>
                      <a:endParaRPr lang="de-DE" sz="1400" b="0" i="0">
                        <a:latin typeface="Arial" panose="020B0604020202020204" pitchFamily="34" charset="0"/>
                      </a:endParaRPr>
                    </a:p>
                  </a:txBody>
                  <a:tcPr marT="72000"/>
                </a:tc>
                <a:extLst>
                  <a:ext uri="{0D108BD9-81ED-4DB2-BD59-A6C34878D82A}">
                    <a16:rowId xmlns:a16="http://schemas.microsoft.com/office/drawing/2014/main" val="2986027694"/>
                  </a:ext>
                </a:extLst>
              </a:tr>
              <a:tr h="0">
                <a:tc>
                  <a:txBody>
                    <a:bodyPr/>
                    <a:lstStyle/>
                    <a:p>
                      <a:endParaRPr lang="de-DE" sz="1400" b="0" i="0">
                        <a:latin typeface="Arial" panose="020B0604020202020204" pitchFamily="34" charset="0"/>
                      </a:endParaRPr>
                    </a:p>
                  </a:txBody>
                  <a:tcPr marT="72000">
                    <a:lnB w="9525" cap="flat" cmpd="sng" algn="ctr">
                      <a:solidFill>
                        <a:schemeClr val="tx2">
                          <a:lumMod val="60000"/>
                          <a:lumOff val="40000"/>
                        </a:schemeClr>
                      </a:solidFill>
                      <a:prstDash val="solid"/>
                      <a:round/>
                      <a:headEnd type="none" w="med" len="med"/>
                      <a:tailEnd type="none" w="med" len="med"/>
                    </a:lnB>
                    <a:solidFill>
                      <a:schemeClr val="tx2">
                        <a:lumMod val="40000"/>
                        <a:lumOff val="60000"/>
                        <a:alpha val="20000"/>
                      </a:schemeClr>
                    </a:solidFill>
                  </a:tcPr>
                </a:tc>
                <a:tc>
                  <a:txBody>
                    <a:bodyPr/>
                    <a:lstStyle/>
                    <a:p>
                      <a:endParaRPr lang="de-DE" sz="1400" b="0" i="0">
                        <a:latin typeface="Arial" panose="020B0604020202020204" pitchFamily="34" charset="0"/>
                      </a:endParaRPr>
                    </a:p>
                  </a:txBody>
                  <a:tcPr marT="72000">
                    <a:lnB w="9525" cap="flat" cmpd="sng" algn="ctr">
                      <a:solidFill>
                        <a:schemeClr val="tx2">
                          <a:lumMod val="60000"/>
                          <a:lumOff val="40000"/>
                        </a:schemeClr>
                      </a:solidFill>
                      <a:prstDash val="solid"/>
                      <a:round/>
                      <a:headEnd type="none" w="med" len="med"/>
                      <a:tailEnd type="none" w="med" len="med"/>
                    </a:lnB>
                    <a:solidFill>
                      <a:schemeClr val="tx2">
                        <a:lumMod val="40000"/>
                        <a:lumOff val="60000"/>
                        <a:alpha val="20000"/>
                      </a:schemeClr>
                    </a:solidFill>
                  </a:tcPr>
                </a:tc>
                <a:tc>
                  <a:txBody>
                    <a:bodyPr/>
                    <a:lstStyle/>
                    <a:p>
                      <a:endParaRPr lang="de-DE" sz="1400" b="0" i="0">
                        <a:latin typeface="Arial" panose="020B0604020202020204" pitchFamily="34" charset="0"/>
                      </a:endParaRPr>
                    </a:p>
                  </a:txBody>
                  <a:tcPr marT="72000">
                    <a:lnB w="9525" cap="flat" cmpd="sng" algn="ctr">
                      <a:solidFill>
                        <a:schemeClr val="tx2">
                          <a:lumMod val="60000"/>
                          <a:lumOff val="40000"/>
                        </a:schemeClr>
                      </a:solidFill>
                      <a:prstDash val="solid"/>
                      <a:round/>
                      <a:headEnd type="none" w="med" len="med"/>
                      <a:tailEnd type="none" w="med" len="med"/>
                    </a:lnB>
                    <a:solidFill>
                      <a:schemeClr val="tx2">
                        <a:lumMod val="40000"/>
                        <a:lumOff val="60000"/>
                        <a:alpha val="20000"/>
                      </a:schemeClr>
                    </a:solidFill>
                  </a:tcPr>
                </a:tc>
                <a:tc>
                  <a:txBody>
                    <a:bodyPr/>
                    <a:lstStyle/>
                    <a:p>
                      <a:endParaRPr lang="de-DE" sz="1400" b="0" i="0" dirty="0">
                        <a:latin typeface="Arial" panose="020B0604020202020204" pitchFamily="34" charset="0"/>
                      </a:endParaRPr>
                    </a:p>
                  </a:txBody>
                  <a:tcPr marT="72000">
                    <a:lnB w="9525" cap="flat" cmpd="sng" algn="ctr">
                      <a:solidFill>
                        <a:schemeClr val="tx2">
                          <a:lumMod val="60000"/>
                          <a:lumOff val="40000"/>
                        </a:schemeClr>
                      </a:solidFill>
                      <a:prstDash val="solid"/>
                      <a:round/>
                      <a:headEnd type="none" w="med" len="med"/>
                      <a:tailEnd type="none" w="med" len="med"/>
                    </a:lnB>
                    <a:solidFill>
                      <a:schemeClr val="tx2">
                        <a:lumMod val="40000"/>
                        <a:lumOff val="60000"/>
                        <a:alpha val="20000"/>
                      </a:schemeClr>
                    </a:solidFill>
                  </a:tcPr>
                </a:tc>
                <a:extLst>
                  <a:ext uri="{0D108BD9-81ED-4DB2-BD59-A6C34878D82A}">
                    <a16:rowId xmlns:a16="http://schemas.microsoft.com/office/drawing/2014/main" val="163413031"/>
                  </a:ext>
                </a:extLst>
              </a:tr>
            </a:tbl>
          </a:graphicData>
        </a:graphic>
      </p:graphicFrame>
      <p:sp>
        <p:nvSpPr>
          <p:cNvPr id="19" name="Text 1">
            <a:extLst>
              <a:ext uri="{FF2B5EF4-FFF2-40B4-BE49-F238E27FC236}">
                <a16:creationId xmlns:a16="http://schemas.microsoft.com/office/drawing/2014/main" id="{FC8F78E6-6F89-534D-BCD2-69C54F05E18A}"/>
              </a:ext>
            </a:extLst>
          </p:cNvPr>
          <p:cNvSpPr>
            <a:spLocks noGrp="1"/>
          </p:cNvSpPr>
          <p:nvPr/>
        </p:nvSpPr>
        <p:spPr bwMode="gray">
          <a:xfrm>
            <a:off x="10523250" y="471141"/>
            <a:ext cx="126870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TABELLEN</a:t>
            </a:r>
          </a:p>
        </p:txBody>
      </p:sp>
    </p:spTree>
    <p:extLst>
      <p:ext uri="{BB962C8B-B14F-4D97-AF65-F5344CB8AC3E}">
        <p14:creationId xmlns:p14="http://schemas.microsoft.com/office/powerpoint/2010/main" val="428454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7DEA-510A-0248-80C6-FC336ABE1D32}"/>
              </a:ext>
            </a:extLst>
          </p:cNvPr>
          <p:cNvSpPr>
            <a:spLocks noGrp="1"/>
          </p:cNvSpPr>
          <p:nvPr>
            <p:ph type="title"/>
          </p:nvPr>
        </p:nvSpPr>
        <p:spPr>
          <a:xfrm>
            <a:off x="755998" y="468000"/>
            <a:ext cx="11037600" cy="332399"/>
          </a:xfrm>
        </p:spPr>
        <p:txBody>
          <a:bodyPr/>
          <a:lstStyle/>
          <a:p>
            <a:r>
              <a:rPr lang="de-DE"/>
              <a:t>Einfache Tabelle</a:t>
            </a:r>
          </a:p>
        </p:txBody>
      </p:sp>
      <p:sp>
        <p:nvSpPr>
          <p:cNvPr id="5" name="Date Placeholder 4">
            <a:extLst>
              <a:ext uri="{FF2B5EF4-FFF2-40B4-BE49-F238E27FC236}">
                <a16:creationId xmlns:a16="http://schemas.microsoft.com/office/drawing/2014/main" id="{ABADE98A-51FC-9F43-B6EB-97AF633F68EA}"/>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4" name="Footer Placeholder 3">
            <a:extLst>
              <a:ext uri="{FF2B5EF4-FFF2-40B4-BE49-F238E27FC236}">
                <a16:creationId xmlns:a16="http://schemas.microsoft.com/office/drawing/2014/main" id="{BEC09E59-E085-2C49-A3E1-15246C9A38D0}"/>
              </a:ext>
            </a:extLst>
          </p:cNvPr>
          <p:cNvSpPr>
            <a:spLocks noGrp="1"/>
          </p:cNvSpPr>
          <p:nvPr>
            <p:ph type="ftr" sz="quarter" idx="21"/>
          </p:nvPr>
        </p:nvSpPr>
        <p:spPr/>
        <p:txBody>
          <a:bodyPr/>
          <a:lstStyle/>
          <a:p>
            <a:r>
              <a:rPr lang="de-DE" noProof="0"/>
              <a:t>Titel / Autor / Copyright</a:t>
            </a:r>
          </a:p>
        </p:txBody>
      </p:sp>
      <p:sp>
        <p:nvSpPr>
          <p:cNvPr id="6" name="Slide Number Placeholder 5">
            <a:extLst>
              <a:ext uri="{FF2B5EF4-FFF2-40B4-BE49-F238E27FC236}">
                <a16:creationId xmlns:a16="http://schemas.microsoft.com/office/drawing/2014/main" id="{243F56EA-24B5-AE4F-B5C2-F0F9F4E6F3EA}"/>
              </a:ext>
            </a:extLst>
          </p:cNvPr>
          <p:cNvSpPr>
            <a:spLocks noGrp="1"/>
          </p:cNvSpPr>
          <p:nvPr>
            <p:ph type="sldNum" sz="quarter" idx="22"/>
          </p:nvPr>
        </p:nvSpPr>
        <p:spPr/>
        <p:txBody>
          <a:bodyPr/>
          <a:lstStyle/>
          <a:p>
            <a:fld id="{02CEFE82-39F2-4F47-8A0C-D5AB3496FA5C}" type="slidenum">
              <a:rPr lang="de-DE" noProof="0" smtClean="0"/>
              <a:pPr/>
              <a:t>79</a:t>
            </a:fld>
            <a:endParaRPr lang="de-DE" noProof="0"/>
          </a:p>
        </p:txBody>
      </p:sp>
      <p:graphicFrame>
        <p:nvGraphicFramePr>
          <p:cNvPr id="12" name="Table 11">
            <a:extLst>
              <a:ext uri="{FF2B5EF4-FFF2-40B4-BE49-F238E27FC236}">
                <a16:creationId xmlns:a16="http://schemas.microsoft.com/office/drawing/2014/main" id="{80825F54-B76A-8C4B-910B-EED48698BA09}"/>
              </a:ext>
            </a:extLst>
          </p:cNvPr>
          <p:cNvGraphicFramePr>
            <a:graphicFrameLocks noGrp="1"/>
          </p:cNvGraphicFramePr>
          <p:nvPr>
            <p:extLst>
              <p:ext uri="{D42A27DB-BD31-4B8C-83A1-F6EECF244321}">
                <p14:modId xmlns:p14="http://schemas.microsoft.com/office/powerpoint/2010/main" val="1313712794"/>
              </p:ext>
            </p:extLst>
          </p:nvPr>
        </p:nvGraphicFramePr>
        <p:xfrm>
          <a:off x="752474" y="1481759"/>
          <a:ext cx="11039476" cy="2011680"/>
        </p:xfrm>
        <a:graphic>
          <a:graphicData uri="http://schemas.openxmlformats.org/drawingml/2006/table">
            <a:tbl>
              <a:tblPr firstRow="1" bandRow="1">
                <a:tableStyleId>{3B4B98B0-60AC-42C2-AFA5-B58CD77FA1E5}</a:tableStyleId>
              </a:tblPr>
              <a:tblGrid>
                <a:gridCol w="2759869">
                  <a:extLst>
                    <a:ext uri="{9D8B030D-6E8A-4147-A177-3AD203B41FA5}">
                      <a16:colId xmlns:a16="http://schemas.microsoft.com/office/drawing/2014/main" val="978625529"/>
                    </a:ext>
                  </a:extLst>
                </a:gridCol>
                <a:gridCol w="2759869">
                  <a:extLst>
                    <a:ext uri="{9D8B030D-6E8A-4147-A177-3AD203B41FA5}">
                      <a16:colId xmlns:a16="http://schemas.microsoft.com/office/drawing/2014/main" val="100909843"/>
                    </a:ext>
                  </a:extLst>
                </a:gridCol>
                <a:gridCol w="2759869">
                  <a:extLst>
                    <a:ext uri="{9D8B030D-6E8A-4147-A177-3AD203B41FA5}">
                      <a16:colId xmlns:a16="http://schemas.microsoft.com/office/drawing/2014/main" val="2831848223"/>
                    </a:ext>
                  </a:extLst>
                </a:gridCol>
                <a:gridCol w="2759869">
                  <a:extLst>
                    <a:ext uri="{9D8B030D-6E8A-4147-A177-3AD203B41FA5}">
                      <a16:colId xmlns:a16="http://schemas.microsoft.com/office/drawing/2014/main" val="2894409333"/>
                    </a:ext>
                  </a:extLst>
                </a:gridCol>
              </a:tblGrid>
              <a:tr h="0">
                <a:tc>
                  <a:txBody>
                    <a:bodyPr/>
                    <a:lstStyle/>
                    <a:p>
                      <a:r>
                        <a:rPr lang="de-DE" sz="1600" b="0" i="0">
                          <a:latin typeface="Arial" panose="020B0604020202020204" pitchFamily="34" charset="0"/>
                        </a:rPr>
                        <a:t>Eine einfache Tabelle</a:t>
                      </a:r>
                    </a:p>
                  </a:txBody>
                  <a:tcPr/>
                </a:tc>
                <a:tc>
                  <a:txBody>
                    <a:bodyPr/>
                    <a:lstStyle/>
                    <a:p>
                      <a:r>
                        <a:rPr lang="de-DE" sz="1600" b="0" i="0">
                          <a:latin typeface="Arial" panose="020B0604020202020204" pitchFamily="34" charset="0"/>
                        </a:rPr>
                        <a:t>Hier steht weiterer Text</a:t>
                      </a:r>
                    </a:p>
                  </a:txBody>
                  <a:tcPr/>
                </a:tc>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extLst>
                  <a:ext uri="{0D108BD9-81ED-4DB2-BD59-A6C34878D82A}">
                    <a16:rowId xmlns:a16="http://schemas.microsoft.com/office/drawing/2014/main" val="1078749799"/>
                  </a:ext>
                </a:extLst>
              </a:tr>
              <a:tr h="0">
                <a:tc>
                  <a:txBody>
                    <a:bodyPr/>
                    <a:lstStyle/>
                    <a:p>
                      <a:r>
                        <a:rPr lang="de-DE" sz="1600" b="0" i="0">
                          <a:latin typeface="Arial" panose="020B0604020202020204" pitchFamily="34" charset="0"/>
                        </a:rPr>
                        <a:t>Einfacher Text</a:t>
                      </a:r>
                    </a:p>
                  </a:txBody>
                  <a:tcPr/>
                </a:tc>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extLst>
                  <a:ext uri="{0D108BD9-81ED-4DB2-BD59-A6C34878D82A}">
                    <a16:rowId xmlns:a16="http://schemas.microsoft.com/office/drawing/2014/main" val="144385760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i="0">
                          <a:latin typeface="Arial" panose="020B0604020202020204" pitchFamily="34" charset="0"/>
                        </a:rPr>
                        <a:t>Einfacher Text</a:t>
                      </a:r>
                    </a:p>
                  </a:txBody>
                  <a:tcPr/>
                </a:tc>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extLst>
                  <a:ext uri="{0D108BD9-81ED-4DB2-BD59-A6C34878D82A}">
                    <a16:rowId xmlns:a16="http://schemas.microsoft.com/office/drawing/2014/main" val="1124668934"/>
                  </a:ext>
                </a:extLst>
              </a:tr>
              <a:tr h="0">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extLst>
                  <a:ext uri="{0D108BD9-81ED-4DB2-BD59-A6C34878D82A}">
                    <a16:rowId xmlns:a16="http://schemas.microsoft.com/office/drawing/2014/main" val="354457218"/>
                  </a:ext>
                </a:extLst>
              </a:tr>
              <a:tr h="0">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extLst>
                  <a:ext uri="{0D108BD9-81ED-4DB2-BD59-A6C34878D82A}">
                    <a16:rowId xmlns:a16="http://schemas.microsoft.com/office/drawing/2014/main" val="2986027694"/>
                  </a:ext>
                </a:extLst>
              </a:tr>
              <a:tr h="0">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tc>
                  <a:txBody>
                    <a:bodyPr/>
                    <a:lstStyle/>
                    <a:p>
                      <a:endParaRPr lang="de-DE" sz="1600" b="0" i="0">
                        <a:latin typeface="Arial" panose="020B0604020202020204" pitchFamily="34" charset="0"/>
                      </a:endParaRPr>
                    </a:p>
                  </a:txBody>
                  <a:tcPr/>
                </a:tc>
                <a:tc>
                  <a:txBody>
                    <a:bodyPr/>
                    <a:lstStyle/>
                    <a:p>
                      <a:endParaRPr lang="de-DE" sz="1600" b="0" i="0" dirty="0">
                        <a:latin typeface="Arial" panose="020B0604020202020204" pitchFamily="34" charset="0"/>
                      </a:endParaRPr>
                    </a:p>
                  </a:txBody>
                  <a:tcPr/>
                </a:tc>
                <a:extLst>
                  <a:ext uri="{0D108BD9-81ED-4DB2-BD59-A6C34878D82A}">
                    <a16:rowId xmlns:a16="http://schemas.microsoft.com/office/drawing/2014/main" val="163413031"/>
                  </a:ext>
                </a:extLst>
              </a:tr>
            </a:tbl>
          </a:graphicData>
        </a:graphic>
      </p:graphicFrame>
      <p:sp>
        <p:nvSpPr>
          <p:cNvPr id="13" name="Text 1">
            <a:extLst>
              <a:ext uri="{FF2B5EF4-FFF2-40B4-BE49-F238E27FC236}">
                <a16:creationId xmlns:a16="http://schemas.microsoft.com/office/drawing/2014/main" id="{5AA24722-EBA6-9A48-9462-6A4F865160F2}"/>
              </a:ext>
            </a:extLst>
          </p:cNvPr>
          <p:cNvSpPr>
            <a:spLocks noGrp="1"/>
          </p:cNvSpPr>
          <p:nvPr/>
        </p:nvSpPr>
        <p:spPr bwMode="gray">
          <a:xfrm>
            <a:off x="10523250" y="471141"/>
            <a:ext cx="126870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TABELLEN</a:t>
            </a:r>
          </a:p>
        </p:txBody>
      </p:sp>
    </p:spTree>
    <p:extLst>
      <p:ext uri="{BB962C8B-B14F-4D97-AF65-F5344CB8AC3E}">
        <p14:creationId xmlns:p14="http://schemas.microsoft.com/office/powerpoint/2010/main" val="426452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3997097"/>
            <a:ext cx="10079999" cy="595923"/>
          </a:xfrm>
        </p:spPr>
        <p:txBody>
          <a:bodyPr/>
          <a:lstStyle/>
          <a:p>
            <a:r>
              <a:rPr lang="de-DE"/>
              <a:t>Trennfolien</a:t>
            </a:r>
          </a:p>
        </p:txBody>
      </p:sp>
      <p:sp>
        <p:nvSpPr>
          <p:cNvPr id="3" name="Text Placeholder 2">
            <a:extLst>
              <a:ext uri="{FF2B5EF4-FFF2-40B4-BE49-F238E27FC236}">
                <a16:creationId xmlns:a16="http://schemas.microsoft.com/office/drawing/2014/main" id="{83888097-8CDB-354C-B0FB-B56333322C68}"/>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5" name="Text Placeholder 4">
            <a:extLst>
              <a:ext uri="{FF2B5EF4-FFF2-40B4-BE49-F238E27FC236}">
                <a16:creationId xmlns:a16="http://schemas.microsoft.com/office/drawing/2014/main" id="{35095749-3347-9143-9D75-2A8A90B069FC}"/>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CFA766-597B-264C-BF51-81ED0E9FF31A}"/>
              </a:ext>
            </a:extLst>
          </p:cNvPr>
          <p:cNvSpPr>
            <a:spLocks noGrp="1"/>
          </p:cNvSpPr>
          <p:nvPr>
            <p:ph type="title"/>
          </p:nvPr>
        </p:nvSpPr>
        <p:spPr>
          <a:xfrm>
            <a:off x="755998" y="468000"/>
            <a:ext cx="11037600" cy="332399"/>
          </a:xfrm>
        </p:spPr>
        <p:txBody>
          <a:bodyPr/>
          <a:lstStyle/>
          <a:p>
            <a:r>
              <a:rPr lang="de-DE"/>
              <a:t>Aufwand &amp; Kostenübersicht</a:t>
            </a:r>
          </a:p>
        </p:txBody>
      </p:sp>
      <p:sp>
        <p:nvSpPr>
          <p:cNvPr id="3" name="Date Placeholder 2">
            <a:extLst>
              <a:ext uri="{FF2B5EF4-FFF2-40B4-BE49-F238E27FC236}">
                <a16:creationId xmlns:a16="http://schemas.microsoft.com/office/drawing/2014/main" id="{D57448DB-DE5D-B047-AE19-8211EE3C123A}"/>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00C517EB-3D8B-B646-8E0F-5DCE0AEFFF1E}"/>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43544DA7-2FB3-C04A-A651-A1F256A7467E}"/>
              </a:ext>
            </a:extLst>
          </p:cNvPr>
          <p:cNvSpPr>
            <a:spLocks noGrp="1"/>
          </p:cNvSpPr>
          <p:nvPr>
            <p:ph type="sldNum" sz="quarter" idx="22"/>
          </p:nvPr>
        </p:nvSpPr>
        <p:spPr/>
        <p:txBody>
          <a:bodyPr/>
          <a:lstStyle/>
          <a:p>
            <a:fld id="{02CEFE82-39F2-4F47-8A0C-D5AB3496FA5C}" type="slidenum">
              <a:rPr lang="de-DE" noProof="0" smtClean="0"/>
              <a:pPr/>
              <a:t>80</a:t>
            </a:fld>
            <a:endParaRPr lang="de-DE" noProof="0"/>
          </a:p>
        </p:txBody>
      </p:sp>
      <p:graphicFrame>
        <p:nvGraphicFramePr>
          <p:cNvPr id="12" name="Tabelle 8">
            <a:extLst>
              <a:ext uri="{FF2B5EF4-FFF2-40B4-BE49-F238E27FC236}">
                <a16:creationId xmlns:a16="http://schemas.microsoft.com/office/drawing/2014/main" id="{2A278277-FA50-D944-B810-910935D0BBF9}"/>
              </a:ext>
            </a:extLst>
          </p:cNvPr>
          <p:cNvGraphicFramePr>
            <a:graphicFrameLocks noGrp="1"/>
          </p:cNvGraphicFramePr>
          <p:nvPr>
            <p:extLst>
              <p:ext uri="{D42A27DB-BD31-4B8C-83A1-F6EECF244321}">
                <p14:modId xmlns:p14="http://schemas.microsoft.com/office/powerpoint/2010/main" val="2290650499"/>
              </p:ext>
            </p:extLst>
          </p:nvPr>
        </p:nvGraphicFramePr>
        <p:xfrm>
          <a:off x="766798" y="1476375"/>
          <a:ext cx="11016000" cy="4320000"/>
        </p:xfrm>
        <a:graphic>
          <a:graphicData uri="http://schemas.openxmlformats.org/drawingml/2006/table">
            <a:tbl>
              <a:tblPr firstRow="1" bandRow="1">
                <a:tableStyleId>{5FD0F851-EC5A-4D38-B0AD-8093EC10F338}</a:tableStyleId>
              </a:tblPr>
              <a:tblGrid>
                <a:gridCol w="3168000">
                  <a:extLst>
                    <a:ext uri="{9D8B030D-6E8A-4147-A177-3AD203B41FA5}">
                      <a16:colId xmlns:a16="http://schemas.microsoft.com/office/drawing/2014/main" val="2634005788"/>
                    </a:ext>
                  </a:extLst>
                </a:gridCol>
                <a:gridCol w="4084886">
                  <a:extLst>
                    <a:ext uri="{9D8B030D-6E8A-4147-A177-3AD203B41FA5}">
                      <a16:colId xmlns:a16="http://schemas.microsoft.com/office/drawing/2014/main" val="979927688"/>
                    </a:ext>
                  </a:extLst>
                </a:gridCol>
                <a:gridCol w="883114">
                  <a:extLst>
                    <a:ext uri="{9D8B030D-6E8A-4147-A177-3AD203B41FA5}">
                      <a16:colId xmlns:a16="http://schemas.microsoft.com/office/drawing/2014/main" val="2969621315"/>
                    </a:ext>
                  </a:extLst>
                </a:gridCol>
                <a:gridCol w="1440000">
                  <a:extLst>
                    <a:ext uri="{9D8B030D-6E8A-4147-A177-3AD203B41FA5}">
                      <a16:colId xmlns:a16="http://schemas.microsoft.com/office/drawing/2014/main" val="2837249366"/>
                    </a:ext>
                  </a:extLst>
                </a:gridCol>
                <a:gridCol w="1440000">
                  <a:extLst>
                    <a:ext uri="{9D8B030D-6E8A-4147-A177-3AD203B41FA5}">
                      <a16:colId xmlns:a16="http://schemas.microsoft.com/office/drawing/2014/main" val="184377114"/>
                    </a:ext>
                  </a:extLst>
                </a:gridCol>
              </a:tblGrid>
              <a:tr h="360000">
                <a:tc>
                  <a:txBody>
                    <a:bodyPr/>
                    <a:lstStyle/>
                    <a:p>
                      <a:pPr algn="l"/>
                      <a:r>
                        <a:rPr lang="de-DE" sz="1200" b="0" i="0">
                          <a:solidFill>
                            <a:schemeClr val="bg1"/>
                          </a:solidFill>
                          <a:latin typeface="Arial" panose="020B0604020202020204" pitchFamily="34" charset="0"/>
                        </a:rPr>
                        <a:t>KOSTENART</a:t>
                      </a:r>
                    </a:p>
                  </a:txBody>
                  <a:tcPr marL="72000" marR="72000" marT="72000" marB="72000" anchor="ctr">
                    <a:lnL>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p>
                      <a:pPr algn="l"/>
                      <a:r>
                        <a:rPr lang="de-DE" sz="1200" b="0" i="0">
                          <a:solidFill>
                            <a:schemeClr val="bg1"/>
                          </a:solidFill>
                          <a:latin typeface="Arial" panose="020B0604020202020204" pitchFamily="34" charset="0"/>
                        </a:rPr>
                        <a:t>BESCHREIBUNG</a:t>
                      </a:r>
                    </a:p>
                  </a:txBody>
                  <a:tcPr marL="72000" marR="72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hMerge="1">
                  <a:txBody>
                    <a:bodyPr/>
                    <a:lstStyle/>
                    <a:p>
                      <a:endParaRPr lang="de-DE"/>
                    </a:p>
                  </a:txBody>
                  <a:tcPr/>
                </a:tc>
                <a:tc>
                  <a:txBody>
                    <a:bodyPr/>
                    <a:lstStyle/>
                    <a:p>
                      <a:pPr algn="l"/>
                      <a:r>
                        <a:rPr lang="de-DE" sz="1200" b="0" i="0">
                          <a:solidFill>
                            <a:schemeClr val="bg1"/>
                          </a:solidFill>
                          <a:latin typeface="Arial" panose="020B0604020202020204" pitchFamily="34" charset="0"/>
                        </a:rPr>
                        <a:t>AUFWAND (in PT)</a:t>
                      </a:r>
                    </a:p>
                  </a:txBody>
                  <a:tcPr marL="72000" marR="72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l"/>
                      <a:r>
                        <a:rPr lang="de-DE" sz="1200" b="0" i="0">
                          <a:solidFill>
                            <a:schemeClr val="bg1"/>
                          </a:solidFill>
                          <a:latin typeface="Arial" panose="020B0604020202020204" pitchFamily="34" charset="0"/>
                        </a:rPr>
                        <a:t>KOSTEN (in €)</a:t>
                      </a:r>
                    </a:p>
                  </a:txBody>
                  <a:tcPr marL="72000" marR="72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44204473"/>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kern="1200" noProof="0">
                          <a:solidFill>
                            <a:schemeClr val="tx1"/>
                          </a:solidFill>
                          <a:latin typeface="+mj-lt"/>
                          <a:ea typeface="+mn-ea"/>
                          <a:cs typeface="+mn-cs"/>
                        </a:rPr>
                        <a:t>Personalkosten</a:t>
                      </a:r>
                      <a:endParaRPr lang="de-DE" sz="1200" b="0">
                        <a:solidFill>
                          <a:schemeClr val="tx1"/>
                        </a:solidFill>
                        <a:latin typeface="+mj-lt"/>
                      </a:endParaRPr>
                    </a:p>
                  </a:txBody>
                  <a:tcPr marL="72000" marR="36000" marT="72000" marB="3600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gridSpan="2">
                  <a:txBody>
                    <a:bodyPr/>
                    <a:lstStyle/>
                    <a:p>
                      <a:pPr marL="0" marR="0" lvl="1" indent="0" algn="l" defTabSz="914400" rtl="0" eaLnBrk="1" fontAlgn="auto" latinLnBrk="0" hangingPunct="1">
                        <a:lnSpc>
                          <a:spcPct val="104000"/>
                        </a:lnSpc>
                        <a:spcBef>
                          <a:spcPts val="0"/>
                        </a:spcBef>
                        <a:spcAft>
                          <a:spcPts val="0"/>
                        </a:spcAft>
                        <a:buClr>
                          <a:schemeClr val="tx2">
                            <a:lumMod val="40000"/>
                            <a:lumOff val="60000"/>
                          </a:schemeClr>
                        </a:buClr>
                        <a:buSzPct val="80000"/>
                        <a:buFont typeface="Arial" panose="020B0604020202020204" pitchFamily="34" charset="0"/>
                        <a:buNone/>
                        <a:tabLst/>
                        <a:defRPr/>
                      </a:pPr>
                      <a:endParaRPr lang="de-DE" sz="1200" b="0" i="0" kern="1200" noProof="0">
                        <a:solidFill>
                          <a:schemeClr val="tx1"/>
                        </a:solidFill>
                        <a:latin typeface="Arial" panose="020B0604020202020204" pitchFamily="34" charset="0"/>
                        <a:ea typeface="+mn-ea"/>
                        <a:cs typeface="+mn-cs"/>
                      </a:endParaRPr>
                    </a:p>
                  </a:txBody>
                  <a:tcPr marL="72000" marR="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solidFill>
                      <a:schemeClr val="tx2">
                        <a:lumMod val="20000"/>
                        <a:lumOff val="80000"/>
                      </a:schemeClr>
                    </a:solidFill>
                  </a:tcPr>
                </a:tc>
                <a:tc hMerge="1">
                  <a:txBody>
                    <a:bodyPr/>
                    <a:lstStyle/>
                    <a:p>
                      <a:endParaRPr lang="de-DE"/>
                    </a:p>
                  </a:txBody>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r>
                        <a:rPr lang="de-DE" sz="1200" b="0" i="0" kern="1200" noProof="0">
                          <a:solidFill>
                            <a:schemeClr val="tx1"/>
                          </a:solidFill>
                          <a:latin typeface="Arial" panose="020B0604020202020204" pitchFamily="34" charset="0"/>
                          <a:ea typeface="+mn-ea"/>
                          <a:cs typeface="+mn-cs"/>
                        </a:rPr>
                        <a:t>70</a:t>
                      </a:r>
                    </a:p>
                  </a:txBody>
                  <a:tcPr marL="72000" marR="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solidFill>
                      <a:schemeClr val="tx2">
                        <a:lumMod val="20000"/>
                        <a:lumOff val="80000"/>
                      </a:schemeClr>
                    </a:solidFill>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r>
                        <a:rPr lang="de-DE" sz="1200" b="0" i="0" kern="1200">
                          <a:solidFill>
                            <a:schemeClr val="bg1"/>
                          </a:solidFill>
                          <a:latin typeface="Arial" panose="020B0604020202020204" pitchFamily="34" charset="0"/>
                          <a:ea typeface="+mn-ea"/>
                          <a:cs typeface="+mn-cs"/>
                        </a:rPr>
                        <a:t>70.000</a:t>
                      </a:r>
                    </a:p>
                  </a:txBody>
                  <a:tcPr marL="72000" marT="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588864250"/>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i="0" kern="1200">
                        <a:solidFill>
                          <a:schemeClr val="tx1"/>
                        </a:solidFill>
                        <a:latin typeface="Arial" panose="020B0604020202020204" pitchFamily="34" charset="0"/>
                        <a:ea typeface="+mn-ea"/>
                        <a:cs typeface="+mn-cs"/>
                      </a:endParaRPr>
                    </a:p>
                  </a:txBody>
                  <a:tcPr marL="216000" marR="36000" marT="72000" marB="3600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gridSpan="2">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r>
                        <a:rPr lang="de-DE" sz="1200" b="0" i="0" kern="1200" noProof="0">
                          <a:solidFill>
                            <a:schemeClr val="tx2"/>
                          </a:solidFill>
                          <a:latin typeface="Arial" panose="020B0604020202020204" pitchFamily="34" charset="0"/>
                          <a:ea typeface="+mn-ea"/>
                          <a:cs typeface="+mn-cs"/>
                        </a:rPr>
                        <a:t>Projektleiter</a:t>
                      </a: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solidFill>
                      <a:schemeClr val="bg1"/>
                    </a:solidFill>
                  </a:tcPr>
                </a:tc>
                <a:tc hMerge="1">
                  <a:txBody>
                    <a:bodyPr/>
                    <a:lstStyle/>
                    <a:p>
                      <a:endParaRPr lang="de-DE"/>
                    </a:p>
                  </a:txBody>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r>
                        <a:rPr lang="de-DE" sz="1200" b="0" i="0" kern="1200" noProof="0">
                          <a:solidFill>
                            <a:schemeClr val="tx2"/>
                          </a:solidFill>
                          <a:latin typeface="Arial" panose="020B0604020202020204" pitchFamily="34" charset="0"/>
                          <a:ea typeface="+mn-ea"/>
                          <a:cs typeface="+mn-cs"/>
                        </a:rPr>
                        <a:t>12</a:t>
                      </a: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r>
                        <a:rPr lang="de-DE" sz="1200" b="0" i="0" kern="1200">
                          <a:solidFill>
                            <a:schemeClr val="tx2"/>
                          </a:solidFill>
                          <a:latin typeface="Arial" panose="020B0604020202020204" pitchFamily="34" charset="0"/>
                          <a:ea typeface="+mn-ea"/>
                          <a:cs typeface="+mn-cs"/>
                        </a:rPr>
                        <a:t>10.000</a:t>
                      </a:r>
                    </a:p>
                  </a:txBody>
                  <a:tcPr marL="72000" marT="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54547166"/>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i="0" kern="1200">
                        <a:solidFill>
                          <a:schemeClr val="tx1"/>
                        </a:solidFill>
                        <a:latin typeface="Arial" panose="020B0604020202020204" pitchFamily="34" charset="0"/>
                        <a:ea typeface="+mn-ea"/>
                        <a:cs typeface="+mn-cs"/>
                      </a:endParaRPr>
                    </a:p>
                  </a:txBody>
                  <a:tcPr marL="216000" marR="36000" marT="72000" marB="3600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gridSpan="2">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r>
                        <a:rPr lang="de-DE" sz="1200" b="0" i="0" kern="1200" noProof="0">
                          <a:solidFill>
                            <a:schemeClr val="tx2"/>
                          </a:solidFill>
                          <a:latin typeface="Arial" panose="020B0604020202020204" pitchFamily="34" charset="0"/>
                          <a:ea typeface="+mn-ea"/>
                          <a:cs typeface="+mn-cs"/>
                        </a:rPr>
                        <a:t>Entwicklungsteam: 4 Personen</a:t>
                      </a: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de-DE"/>
                    </a:p>
                  </a:txBody>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r>
                        <a:rPr lang="de-DE" sz="1200" b="0" i="0" kern="1200" noProof="0">
                          <a:solidFill>
                            <a:schemeClr val="tx2"/>
                          </a:solidFill>
                          <a:latin typeface="Arial" panose="020B0604020202020204" pitchFamily="34" charset="0"/>
                          <a:ea typeface="+mn-ea"/>
                          <a:cs typeface="+mn-cs"/>
                        </a:rPr>
                        <a:t>48</a:t>
                      </a: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
                          <a:srgbClr val="2C3E50">
                            <a:lumMod val="40000"/>
                            <a:lumOff val="60000"/>
                          </a:srgbClr>
                        </a:buClr>
                        <a:buSzPct val="80000"/>
                        <a:buFont typeface="Arial" panose="020B0604020202020204" pitchFamily="34" charset="0"/>
                        <a:buNone/>
                        <a:tabLst/>
                        <a:defRPr/>
                      </a:pPr>
                      <a:endParaRPr kumimoji="0" lang="de-DE" sz="1200" b="0" i="0" u="none" strike="noStrike" kern="1200" cap="none" spc="0" normalizeH="0" baseline="0">
                        <a:ln>
                          <a:noFill/>
                        </a:ln>
                        <a:solidFill>
                          <a:schemeClr val="tx1"/>
                        </a:solidFill>
                        <a:effectLst/>
                        <a:uLnTx/>
                        <a:uFillTx/>
                        <a:latin typeface="Arial" panose="020B0604020202020204" pitchFamily="34" charset="0"/>
                        <a:ea typeface="+mn-ea"/>
                        <a:cs typeface="+mn-cs"/>
                      </a:endParaRPr>
                    </a:p>
                  </a:txBody>
                  <a:tcPr marL="72000" marT="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8818886"/>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i="0" kern="1200">
                        <a:solidFill>
                          <a:schemeClr val="tx1"/>
                        </a:solidFill>
                        <a:latin typeface="Arial" panose="020B0604020202020204" pitchFamily="34" charset="0"/>
                        <a:ea typeface="+mn-ea"/>
                        <a:cs typeface="+mn-cs"/>
                      </a:endParaRPr>
                    </a:p>
                  </a:txBody>
                  <a:tcPr marL="216000" marR="36000" marT="72000" marB="3600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gridSpan="2">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r>
                        <a:rPr lang="de-DE" sz="1200" b="0" i="0" kern="1200" noProof="0">
                          <a:solidFill>
                            <a:schemeClr val="tx2"/>
                          </a:solidFill>
                          <a:latin typeface="Arial" panose="020B0604020202020204" pitchFamily="34" charset="0"/>
                          <a:ea typeface="+mn-ea"/>
                          <a:cs typeface="+mn-cs"/>
                        </a:rPr>
                        <a:t>Rolloutmanager</a:t>
                      </a: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de-DE"/>
                    </a:p>
                  </a:txBody>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r>
                        <a:rPr lang="de-DE" sz="1200" b="0" i="0" kern="1200" noProof="0">
                          <a:solidFill>
                            <a:schemeClr val="tx2"/>
                          </a:solidFill>
                          <a:latin typeface="Arial" panose="020B0604020202020204" pitchFamily="34" charset="0"/>
                          <a:ea typeface="+mn-ea"/>
                          <a:cs typeface="+mn-cs"/>
                        </a:rPr>
                        <a:t>10</a:t>
                      </a: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endParaRPr kumimoji="0" lang="de-DE" sz="1200" b="0" i="0" u="none" strike="noStrike" kern="1200" cap="none" spc="0" normalizeH="0" baseline="0">
                        <a:ln>
                          <a:noFill/>
                        </a:ln>
                        <a:solidFill>
                          <a:schemeClr val="tx1"/>
                        </a:solidFill>
                        <a:effectLst/>
                        <a:uLnTx/>
                        <a:uFillTx/>
                        <a:latin typeface="Arial" panose="020B0604020202020204" pitchFamily="34" charset="0"/>
                        <a:ea typeface="+mn-ea"/>
                        <a:cs typeface="+mn-cs"/>
                      </a:endParaRPr>
                    </a:p>
                  </a:txBody>
                  <a:tcPr marL="72000" marT="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283756"/>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kern="1200">
                          <a:solidFill>
                            <a:schemeClr val="tx1"/>
                          </a:solidFill>
                          <a:latin typeface="+mj-lt"/>
                          <a:ea typeface="+mn-ea"/>
                          <a:cs typeface="+mn-cs"/>
                        </a:rPr>
                        <a:t>Implementierungsphase</a:t>
                      </a:r>
                    </a:p>
                  </a:txBody>
                  <a:tcPr marL="72000" marR="36000" marT="72000" marB="3600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gridSpan="2">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endParaRPr lang="de-DE"/>
                    </a:p>
                  </a:txBody>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endParaRPr kumimoji="0" lang="de-DE" sz="1200" b="0" i="0" u="none" strike="noStrike" kern="1200" cap="none" spc="0" normalizeH="0" baseline="0">
                        <a:ln>
                          <a:noFill/>
                        </a:ln>
                        <a:solidFill>
                          <a:schemeClr val="bg1"/>
                        </a:solidFill>
                        <a:effectLst/>
                        <a:uLnTx/>
                        <a:uFillTx/>
                        <a:latin typeface="Arial" panose="020B0604020202020204" pitchFamily="34" charset="0"/>
                        <a:ea typeface="+mn-ea"/>
                        <a:cs typeface="+mn-cs"/>
                      </a:endParaRPr>
                    </a:p>
                  </a:txBody>
                  <a:tcPr marL="72000" marT="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280464034"/>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i="0" kern="1200">
                        <a:solidFill>
                          <a:schemeClr val="tx1"/>
                        </a:solidFill>
                        <a:latin typeface="Arial" panose="020B0604020202020204" pitchFamily="34" charset="0"/>
                        <a:ea typeface="+mn-ea"/>
                        <a:cs typeface="+mn-cs"/>
                      </a:endParaRPr>
                    </a:p>
                  </a:txBody>
                  <a:tcPr marL="216000" marR="36000" marT="72000" marB="3600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gridSpan="2">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de-DE"/>
                    </a:p>
                  </a:txBody>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endParaRPr kumimoji="0" lang="de-DE" sz="1200" b="0" i="0" u="none" strike="noStrike" kern="1200" cap="none" spc="0" normalizeH="0" baseline="0">
                        <a:ln>
                          <a:noFill/>
                        </a:ln>
                        <a:solidFill>
                          <a:schemeClr val="bg1"/>
                        </a:solidFill>
                        <a:effectLst/>
                        <a:uLnTx/>
                        <a:uFillTx/>
                        <a:latin typeface="Arial" panose="020B0604020202020204" pitchFamily="34" charset="0"/>
                        <a:ea typeface="+mn-ea"/>
                        <a:cs typeface="+mn-cs"/>
                      </a:endParaRPr>
                    </a:p>
                  </a:txBody>
                  <a:tcPr marL="72000" marT="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4987729"/>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i="0" kern="1200">
                        <a:solidFill>
                          <a:schemeClr val="tx1"/>
                        </a:solidFill>
                        <a:latin typeface="Arial" panose="020B0604020202020204" pitchFamily="34" charset="0"/>
                        <a:ea typeface="+mn-ea"/>
                        <a:cs typeface="+mn-cs"/>
                      </a:endParaRPr>
                    </a:p>
                  </a:txBody>
                  <a:tcPr marL="216000" marR="36000" marT="72000" marB="3600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gridSpan="2">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de-DE"/>
                    </a:p>
                  </a:txBody>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endParaRPr kumimoji="0" lang="de-DE" sz="1200" b="0" i="0" u="none" strike="noStrike" kern="1200" cap="none" spc="0" normalizeH="0" baseline="0">
                        <a:ln>
                          <a:noFill/>
                        </a:ln>
                        <a:solidFill>
                          <a:schemeClr val="bg1"/>
                        </a:solidFill>
                        <a:effectLst/>
                        <a:uLnTx/>
                        <a:uFillTx/>
                        <a:latin typeface="Arial" panose="020B0604020202020204" pitchFamily="34" charset="0"/>
                        <a:ea typeface="+mn-ea"/>
                        <a:cs typeface="+mn-cs"/>
                      </a:endParaRPr>
                    </a:p>
                  </a:txBody>
                  <a:tcPr marL="72000" marT="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56822290"/>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kern="1200">
                          <a:solidFill>
                            <a:schemeClr val="tx1"/>
                          </a:solidFill>
                          <a:latin typeface="+mj-lt"/>
                          <a:ea typeface="+mn-ea"/>
                          <a:cs typeface="+mn-cs"/>
                        </a:rPr>
                        <a:t>Einführung</a:t>
                      </a:r>
                    </a:p>
                  </a:txBody>
                  <a:tcPr marL="72000" marR="36000" marT="72000" marB="3600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gridSpan="2">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endParaRPr lang="de-DE"/>
                    </a:p>
                  </a:txBody>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endParaRPr kumimoji="0" lang="de-DE" sz="1200" b="0" i="0" u="none" strike="noStrike" kern="1200" cap="none" spc="0" normalizeH="0" baseline="0">
                        <a:ln>
                          <a:noFill/>
                        </a:ln>
                        <a:solidFill>
                          <a:schemeClr val="bg1"/>
                        </a:solidFill>
                        <a:effectLst/>
                        <a:uLnTx/>
                        <a:uFillTx/>
                        <a:latin typeface="Arial" panose="020B0604020202020204" pitchFamily="34" charset="0"/>
                        <a:ea typeface="+mn-ea"/>
                        <a:cs typeface="+mn-cs"/>
                      </a:endParaRPr>
                    </a:p>
                  </a:txBody>
                  <a:tcPr marL="72000" marT="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166766674"/>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i="0" kern="1200">
                        <a:solidFill>
                          <a:schemeClr val="tx1"/>
                        </a:solidFill>
                        <a:latin typeface="Arial" panose="020B0604020202020204" pitchFamily="34" charset="0"/>
                        <a:ea typeface="+mn-ea"/>
                        <a:cs typeface="+mn-cs"/>
                      </a:endParaRPr>
                    </a:p>
                  </a:txBody>
                  <a:tcPr marL="216000" marR="36000" marT="72000" marB="3600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gridSpan="2">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de-DE"/>
                    </a:p>
                  </a:txBody>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endParaRPr kumimoji="0" lang="de-DE" sz="1200" b="0" i="0" u="none" strike="noStrike" kern="1200" cap="none" spc="0" normalizeH="0" baseline="0">
                        <a:ln>
                          <a:noFill/>
                        </a:ln>
                        <a:solidFill>
                          <a:schemeClr val="bg1"/>
                        </a:solidFill>
                        <a:effectLst/>
                        <a:uLnTx/>
                        <a:uFillTx/>
                        <a:latin typeface="Arial" panose="020B0604020202020204" pitchFamily="34" charset="0"/>
                        <a:ea typeface="+mn-ea"/>
                        <a:cs typeface="+mn-cs"/>
                      </a:endParaRPr>
                    </a:p>
                  </a:txBody>
                  <a:tcPr marL="72000" marT="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8784204"/>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kern="1200">
                          <a:solidFill>
                            <a:schemeClr val="tx1"/>
                          </a:solidFill>
                          <a:latin typeface="+mj-lt"/>
                          <a:ea typeface="+mn-ea"/>
                          <a:cs typeface="+mn-cs"/>
                        </a:rPr>
                        <a:t>Reisekosten</a:t>
                      </a:r>
                    </a:p>
                  </a:txBody>
                  <a:tcPr marL="72000" marR="36000" marT="72000" marB="3600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gridSpan="2">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endParaRPr lang="de-DE"/>
                    </a:p>
                  </a:txBody>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endParaRPr kumimoji="0" lang="de-DE" sz="1200" b="0" i="0" u="none" strike="noStrike" kern="1200" cap="none" spc="0" normalizeH="0" baseline="0">
                        <a:ln>
                          <a:noFill/>
                        </a:ln>
                        <a:solidFill>
                          <a:schemeClr val="bg1"/>
                        </a:solidFill>
                        <a:effectLst/>
                        <a:uLnTx/>
                        <a:uFillTx/>
                        <a:latin typeface="Arial" panose="020B0604020202020204" pitchFamily="34" charset="0"/>
                        <a:ea typeface="+mn-ea"/>
                        <a:cs typeface="+mn-cs"/>
                      </a:endParaRPr>
                    </a:p>
                  </a:txBody>
                  <a:tcPr marL="72000" marT="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81863771"/>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i="0" kern="1200">
                        <a:solidFill>
                          <a:schemeClr val="tx1"/>
                        </a:solidFill>
                        <a:latin typeface="Arial" panose="020B0604020202020204" pitchFamily="34" charset="0"/>
                        <a:ea typeface="+mn-ea"/>
                        <a:cs typeface="+mn-cs"/>
                      </a:endParaRPr>
                    </a:p>
                  </a:txBody>
                  <a:tcPr marL="72000" marR="36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endParaRPr lang="de-DE" sz="1200" b="0" i="0" kern="1200">
                        <a:solidFill>
                          <a:schemeClr val="tx2"/>
                        </a:solidFill>
                        <a:latin typeface="Arial" panose="020B0604020202020204" pitchFamily="34" charset="0"/>
                        <a:ea typeface="+mn-ea"/>
                        <a:cs typeface="+mn-cs"/>
                      </a:endParaRPr>
                    </a:p>
                  </a:txBody>
                  <a:tcPr marL="72000" marB="0" anchor="ctr">
                    <a:lnL w="12700" cap="flat" cmpd="sng" algn="ctr">
                      <a:no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r>
                        <a:rPr lang="de-DE" sz="1200" b="0" i="0" kern="1200">
                          <a:solidFill>
                            <a:schemeClr val="bg1"/>
                          </a:solidFill>
                          <a:latin typeface="Arial" panose="020B0604020202020204" pitchFamily="34" charset="0"/>
                          <a:ea typeface="+mn-ea"/>
                          <a:cs typeface="+mn-cs"/>
                        </a:rPr>
                        <a:t>SUMME</a:t>
                      </a: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26A442"/>
                    </a:solidFill>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Wingdings" panose="05000000000000000000" pitchFamily="2" charset="2"/>
                        <a:buNone/>
                        <a:tabLst/>
                        <a:defRPr/>
                      </a:pPr>
                      <a:r>
                        <a:rPr lang="de-DE" sz="1200" b="0" i="0" kern="1200">
                          <a:solidFill>
                            <a:schemeClr val="bg1"/>
                          </a:solidFill>
                          <a:latin typeface="Arial" panose="020B0604020202020204" pitchFamily="34" charset="0"/>
                          <a:ea typeface="+mn-ea"/>
                          <a:cs typeface="+mn-cs"/>
                        </a:rPr>
                        <a:t>70 PT</a:t>
                      </a:r>
                    </a:p>
                  </a:txBody>
                  <a:tcPr marL="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26A442"/>
                    </a:solidFill>
                  </a:tcPr>
                </a:tc>
                <a:tc>
                  <a:txBody>
                    <a:bodyPr/>
                    <a:lstStyle/>
                    <a:p>
                      <a:pPr marL="0" marR="0" lvl="1" indent="0" algn="l" defTabSz="914400" rtl="0" eaLnBrk="1" fontAlgn="auto" latinLnBrk="0" hangingPunct="1">
                        <a:lnSpc>
                          <a:spcPct val="100000"/>
                        </a:lnSpc>
                        <a:spcBef>
                          <a:spcPts val="0"/>
                        </a:spcBef>
                        <a:spcAft>
                          <a:spcPts val="0"/>
                        </a:spcAft>
                        <a:buClr>
                          <a:schemeClr val="tx2">
                            <a:lumMod val="40000"/>
                            <a:lumOff val="60000"/>
                          </a:schemeClr>
                        </a:buClr>
                        <a:buSzPct val="80000"/>
                        <a:buFont typeface="Arial" panose="020B0604020202020204" pitchFamily="34" charset="0"/>
                        <a:buNone/>
                        <a:tabLst/>
                        <a:defRPr/>
                      </a:pPr>
                      <a:r>
                        <a:rPr kumimoji="0" lang="de-DE" sz="1200" b="0" i="0" u="none" strike="noStrike" kern="1200" cap="none" spc="0" normalizeH="0" baseline="0" dirty="0">
                          <a:ln>
                            <a:noFill/>
                          </a:ln>
                          <a:solidFill>
                            <a:schemeClr val="bg1"/>
                          </a:solidFill>
                          <a:effectLst/>
                          <a:uLnTx/>
                          <a:uFillTx/>
                          <a:latin typeface="Arial" panose="020B0604020202020204" pitchFamily="34" charset="0"/>
                          <a:ea typeface="+mn-ea"/>
                          <a:cs typeface="+mn-cs"/>
                        </a:rPr>
                        <a:t>70.000 €</a:t>
                      </a:r>
                    </a:p>
                  </a:txBody>
                  <a:tcPr marL="72000" marT="72000" marB="0"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26A442"/>
                    </a:solidFill>
                  </a:tcPr>
                </a:tc>
                <a:extLst>
                  <a:ext uri="{0D108BD9-81ED-4DB2-BD59-A6C34878D82A}">
                    <a16:rowId xmlns:a16="http://schemas.microsoft.com/office/drawing/2014/main" val="3955441128"/>
                  </a:ext>
                </a:extLst>
              </a:tr>
            </a:tbl>
          </a:graphicData>
        </a:graphic>
      </p:graphicFrame>
      <p:sp>
        <p:nvSpPr>
          <p:cNvPr id="19" name="Text 1">
            <a:extLst>
              <a:ext uri="{FF2B5EF4-FFF2-40B4-BE49-F238E27FC236}">
                <a16:creationId xmlns:a16="http://schemas.microsoft.com/office/drawing/2014/main" id="{8E7CCD12-5AE4-7342-9B86-52FB9DE4964E}"/>
              </a:ext>
            </a:extLst>
          </p:cNvPr>
          <p:cNvSpPr>
            <a:spLocks noGrp="1"/>
          </p:cNvSpPr>
          <p:nvPr/>
        </p:nvSpPr>
        <p:spPr bwMode="gray">
          <a:xfrm>
            <a:off x="10523250" y="471141"/>
            <a:ext cx="126870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TABELLEN</a:t>
            </a:r>
          </a:p>
        </p:txBody>
      </p:sp>
    </p:spTree>
    <p:extLst>
      <p:ext uri="{BB962C8B-B14F-4D97-AF65-F5344CB8AC3E}">
        <p14:creationId xmlns:p14="http://schemas.microsoft.com/office/powerpoint/2010/main" val="214254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790EE23-AA2D-4945-A0B1-0C2A26970FC7}"/>
              </a:ext>
            </a:extLst>
          </p:cNvPr>
          <p:cNvGraphicFramePr>
            <a:graphicFrameLocks noChangeAspect="1"/>
          </p:cNvGraphicFramePr>
          <p:nvPr>
            <p:custDataLst>
              <p:tags r:id="rId2"/>
            </p:custDataLst>
            <p:extLst>
              <p:ext uri="{D42A27DB-BD31-4B8C-83A1-F6EECF244321}">
                <p14:modId xmlns:p14="http://schemas.microsoft.com/office/powerpoint/2010/main" val="24460016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3" name="think-cell Slide" r:id="rId5" imgW="7772400" imgH="10058400" progId="TCLayout.ActiveDocument.1">
                  <p:embed/>
                </p:oleObj>
              </mc:Choice>
              <mc:Fallback>
                <p:oleObj name="think-cell Slide" r:id="rId5" imgW="7772400" imgH="10058400" progId="TCLayout.ActiveDocument.1">
                  <p:embed/>
                  <p:pic>
                    <p:nvPicPr>
                      <p:cNvPr id="7" name="Object 6" hidden="1">
                        <a:extLst>
                          <a:ext uri="{FF2B5EF4-FFF2-40B4-BE49-F238E27FC236}">
                            <a16:creationId xmlns:a16="http://schemas.microsoft.com/office/drawing/2014/main" id="{1790EE23-AA2D-4945-A0B1-0C2A26970FC7}"/>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0887B11-61EF-6E49-8DBB-1FA46EFBEC43}"/>
              </a:ext>
            </a:extLst>
          </p:cNvPr>
          <p:cNvSpPr/>
          <p:nvPr>
            <p:custDataLst>
              <p:tags r:id="rId3"/>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120000"/>
              </a:lnSpc>
              <a:spcAft>
                <a:spcPts val="1000"/>
              </a:spcAft>
            </a:pPr>
            <a:endParaRPr lang="de-DE" sz="2400" dirty="0" err="1">
              <a:latin typeface="Arial" panose="020B0604020202020204" pitchFamily="34" charset="0"/>
              <a:ea typeface="+mj-ea"/>
              <a:sym typeface="Arial" panose="020B0604020202020204" pitchFamily="34" charset="0"/>
            </a:endParaRPr>
          </a:p>
        </p:txBody>
      </p:sp>
      <p:sp>
        <p:nvSpPr>
          <p:cNvPr id="2" name="Title 1">
            <a:extLst>
              <a:ext uri="{FF2B5EF4-FFF2-40B4-BE49-F238E27FC236}">
                <a16:creationId xmlns:a16="http://schemas.microsoft.com/office/drawing/2014/main" id="{823AD693-2A1B-7340-B829-7E30761557FB}"/>
              </a:ext>
            </a:extLst>
          </p:cNvPr>
          <p:cNvSpPr>
            <a:spLocks noGrp="1"/>
          </p:cNvSpPr>
          <p:nvPr>
            <p:ph type="title"/>
          </p:nvPr>
        </p:nvSpPr>
        <p:spPr>
          <a:xfrm>
            <a:off x="755999" y="468000"/>
            <a:ext cx="11037599" cy="332399"/>
          </a:xfrm>
        </p:spPr>
        <p:txBody>
          <a:bodyPr/>
          <a:lstStyle/>
          <a:p>
            <a:r>
              <a:rPr lang="de-DE" dirty="0"/>
              <a:t>Projektübersicht</a:t>
            </a:r>
          </a:p>
        </p:txBody>
      </p:sp>
      <p:sp>
        <p:nvSpPr>
          <p:cNvPr id="4" name="Date Placeholder 3">
            <a:extLst>
              <a:ext uri="{FF2B5EF4-FFF2-40B4-BE49-F238E27FC236}">
                <a16:creationId xmlns:a16="http://schemas.microsoft.com/office/drawing/2014/main" id="{45C04AEF-60E8-574E-87F9-9E72226156D6}"/>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3" name="Footer Placeholder 2">
            <a:extLst>
              <a:ext uri="{FF2B5EF4-FFF2-40B4-BE49-F238E27FC236}">
                <a16:creationId xmlns:a16="http://schemas.microsoft.com/office/drawing/2014/main" id="{41042E62-B30B-EA45-955E-1DF51A92798E}"/>
              </a:ext>
            </a:extLst>
          </p:cNvPr>
          <p:cNvSpPr>
            <a:spLocks noGrp="1"/>
          </p:cNvSpPr>
          <p:nvPr>
            <p:ph type="ftr" sz="quarter" idx="21"/>
          </p:nvPr>
        </p:nvSpPr>
        <p:spPr/>
        <p:txBody>
          <a:bodyPr/>
          <a:lstStyle/>
          <a:p>
            <a:r>
              <a:rPr lang="de-DE" noProof="0"/>
              <a:t>Titel / Autor / Copyright</a:t>
            </a:r>
          </a:p>
        </p:txBody>
      </p:sp>
      <p:sp>
        <p:nvSpPr>
          <p:cNvPr id="5" name="Slide Number Placeholder 4">
            <a:extLst>
              <a:ext uri="{FF2B5EF4-FFF2-40B4-BE49-F238E27FC236}">
                <a16:creationId xmlns:a16="http://schemas.microsoft.com/office/drawing/2014/main" id="{725B2C4E-D754-1644-A7DD-A8C36C19C96D}"/>
              </a:ext>
            </a:extLst>
          </p:cNvPr>
          <p:cNvSpPr>
            <a:spLocks noGrp="1"/>
          </p:cNvSpPr>
          <p:nvPr>
            <p:ph type="sldNum" sz="quarter" idx="22"/>
          </p:nvPr>
        </p:nvSpPr>
        <p:spPr/>
        <p:txBody>
          <a:bodyPr/>
          <a:lstStyle/>
          <a:p>
            <a:fld id="{02CEFE82-39F2-4F47-8A0C-D5AB3496FA5C}" type="slidenum">
              <a:rPr lang="de-DE" noProof="0" smtClean="0"/>
              <a:pPr/>
              <a:t>81</a:t>
            </a:fld>
            <a:endParaRPr lang="de-DE" noProof="0"/>
          </a:p>
        </p:txBody>
      </p:sp>
      <p:graphicFrame>
        <p:nvGraphicFramePr>
          <p:cNvPr id="14" name="Tabelle 15">
            <a:extLst>
              <a:ext uri="{FF2B5EF4-FFF2-40B4-BE49-F238E27FC236}">
                <a16:creationId xmlns:a16="http://schemas.microsoft.com/office/drawing/2014/main" id="{C2503669-68AB-AB49-8BB0-707BA46CB12D}"/>
              </a:ext>
            </a:extLst>
          </p:cNvPr>
          <p:cNvGraphicFramePr>
            <a:graphicFrameLocks noGrp="1"/>
          </p:cNvGraphicFramePr>
          <p:nvPr>
            <p:extLst>
              <p:ext uri="{D42A27DB-BD31-4B8C-83A1-F6EECF244321}">
                <p14:modId xmlns:p14="http://schemas.microsoft.com/office/powerpoint/2010/main" val="939084300"/>
              </p:ext>
            </p:extLst>
          </p:nvPr>
        </p:nvGraphicFramePr>
        <p:xfrm>
          <a:off x="757240" y="1824677"/>
          <a:ext cx="11040272" cy="828000"/>
        </p:xfrm>
        <a:graphic>
          <a:graphicData uri="http://schemas.openxmlformats.org/drawingml/2006/table">
            <a:tbl>
              <a:tblPr firstRow="1" bandRow="1">
                <a:tableStyleId>{C083E6E3-FA7D-4D7B-A595-EF9225AFEA82}</a:tableStyleId>
              </a:tblPr>
              <a:tblGrid>
                <a:gridCol w="600959">
                  <a:extLst>
                    <a:ext uri="{9D8B030D-6E8A-4147-A177-3AD203B41FA5}">
                      <a16:colId xmlns:a16="http://schemas.microsoft.com/office/drawing/2014/main" val="20000"/>
                    </a:ext>
                  </a:extLst>
                </a:gridCol>
                <a:gridCol w="4742772">
                  <a:extLst>
                    <a:ext uri="{9D8B030D-6E8A-4147-A177-3AD203B41FA5}">
                      <a16:colId xmlns:a16="http://schemas.microsoft.com/office/drawing/2014/main" val="20001"/>
                    </a:ext>
                  </a:extLst>
                </a:gridCol>
                <a:gridCol w="5696541">
                  <a:extLst>
                    <a:ext uri="{9D8B030D-6E8A-4147-A177-3AD203B41FA5}">
                      <a16:colId xmlns:a16="http://schemas.microsoft.com/office/drawing/2014/main" val="20002"/>
                    </a:ext>
                  </a:extLst>
                </a:gridCol>
              </a:tblGrid>
              <a:tr h="252000">
                <a:tc>
                  <a:txBody>
                    <a:bodyPr/>
                    <a:lstStyle/>
                    <a:p>
                      <a:pPr marL="0" algn="l" rtl="0" eaLnBrk="1" latinLnBrk="0" hangingPunct="1"/>
                      <a:r>
                        <a:rPr kumimoji="0" lang="de-DE" sz="1000" b="0" kern="1200" noProof="0">
                          <a:latin typeface="+mj-lt"/>
                        </a:rPr>
                        <a:t>Status</a:t>
                      </a:r>
                      <a:endParaRPr kumimoji="0" lang="de-DE" sz="1000" b="0" kern="1200" noProof="0">
                        <a:solidFill>
                          <a:schemeClr val="bg1"/>
                        </a:solidFill>
                        <a:latin typeface="+mj-lt"/>
                        <a:ea typeface="+mn-ea"/>
                        <a:cs typeface="+mn-cs"/>
                      </a:endParaRPr>
                    </a:p>
                  </a:txBody>
                  <a:tcPr/>
                </a:tc>
                <a:tc>
                  <a:txBody>
                    <a:bodyPr/>
                    <a:lstStyle/>
                    <a:p>
                      <a:pPr marL="0" algn="l" rtl="0" eaLnBrk="1" latinLnBrk="0" hangingPunct="1"/>
                      <a:r>
                        <a:rPr kumimoji="0" lang="de-DE" sz="1000" b="0" kern="1200" noProof="0">
                          <a:latin typeface="+mj-lt"/>
                        </a:rPr>
                        <a:t>Situation Statement (kurze Beschreibung)</a:t>
                      </a:r>
                      <a:endParaRPr kumimoji="0" lang="de-DE" sz="1000" b="0" kern="1200" noProof="0">
                        <a:solidFill>
                          <a:schemeClr val="bg1"/>
                        </a:solidFill>
                        <a:latin typeface="+mj-lt"/>
                        <a:ea typeface="+mn-ea"/>
                        <a:cs typeface="+mn-cs"/>
                      </a:endParaRPr>
                    </a:p>
                  </a:txBody>
                  <a:tcPr/>
                </a:tc>
                <a:tc>
                  <a:txBody>
                    <a:bodyPr/>
                    <a:lstStyle/>
                    <a:p>
                      <a:pPr marL="0" algn="l" rtl="0" eaLnBrk="1" latinLnBrk="0" hangingPunct="1"/>
                      <a:r>
                        <a:rPr kumimoji="0" lang="de-DE" sz="1000" b="0" kern="1200" noProof="0">
                          <a:latin typeface="+mj-lt"/>
                        </a:rPr>
                        <a:t>Empfohlene Maßnahmen /</a:t>
                      </a:r>
                      <a:r>
                        <a:rPr kumimoji="0" lang="de-DE" sz="1000" b="0" kern="1200" baseline="0" noProof="0">
                          <a:latin typeface="+mj-lt"/>
                        </a:rPr>
                        <a:t> </a:t>
                      </a:r>
                      <a:r>
                        <a:rPr kumimoji="0" lang="de-DE" sz="1000" b="0" kern="1200" noProof="0">
                          <a:latin typeface="+mj-lt"/>
                        </a:rPr>
                        <a:t>Entscheidungen</a:t>
                      </a:r>
                      <a:endParaRPr kumimoji="0" lang="de-DE" sz="1000" b="0" kern="1200" noProof="0">
                        <a:solidFill>
                          <a:schemeClr val="bg1"/>
                        </a:solidFill>
                        <a:latin typeface="+mj-lt"/>
                        <a:ea typeface="+mn-ea"/>
                        <a:cs typeface="+mn-cs"/>
                      </a:endParaRPr>
                    </a:p>
                  </a:txBody>
                  <a:tcPr/>
                </a:tc>
                <a:extLst>
                  <a:ext uri="{0D108BD9-81ED-4DB2-BD59-A6C34878D82A}">
                    <a16:rowId xmlns:a16="http://schemas.microsoft.com/office/drawing/2014/main" val="10000"/>
                  </a:ext>
                </a:extLst>
              </a:tr>
              <a:tr h="576000">
                <a:tc>
                  <a:txBody>
                    <a:bodyPr/>
                    <a:lstStyle/>
                    <a:p>
                      <a:pPr marL="0" algn="ctr" rtl="0" eaLnBrk="1" latinLnBrk="0" hangingPunct="1"/>
                      <a:endParaRPr kumimoji="0" lang="de-DE" sz="1000" b="0" i="0" kern="1200" noProof="0">
                        <a:solidFill>
                          <a:schemeClr val="bg1"/>
                        </a:solidFill>
                        <a:latin typeface="Arial" panose="020B0604020202020204" pitchFamily="34" charset="0"/>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de-DE" sz="1000" b="0" i="0" kern="1200" baseline="0" noProof="0">
                          <a:latin typeface="Arial" panose="020B0604020202020204" pitchFamily="34" charset="0"/>
                        </a:rPr>
                        <a:t>Operatives Geschäft nimmt viel Zeit in Anspruch,</a:t>
                      </a:r>
                    </a:p>
                    <a:p>
                      <a:pPr marL="0" marR="0" indent="0" algn="l" defTabSz="914400" rtl="0" eaLnBrk="1" fontAlgn="auto" latinLnBrk="0" hangingPunct="1">
                        <a:lnSpc>
                          <a:spcPct val="100000"/>
                        </a:lnSpc>
                        <a:spcBef>
                          <a:spcPts val="0"/>
                        </a:spcBef>
                        <a:spcAft>
                          <a:spcPts val="0"/>
                        </a:spcAft>
                        <a:buClrTx/>
                        <a:buSzTx/>
                        <a:buFontTx/>
                        <a:buNone/>
                        <a:tabLst/>
                        <a:defRPr/>
                      </a:pPr>
                      <a:r>
                        <a:rPr kumimoji="0" lang="de-DE" sz="1000" kern="1200" baseline="0" noProof="0"/>
                        <a:t>Projektaufgaben können derzeit nur zu 50% wahrgenommen werden.</a:t>
                      </a:r>
                      <a:br>
                        <a:rPr kumimoji="0" lang="de-DE" sz="1000" kern="1200" baseline="0" noProof="0"/>
                      </a:br>
                      <a:r>
                        <a:rPr kumimoji="0" lang="de-DE" sz="1000" kern="1200" baseline="0" noProof="0"/>
                        <a:t>Möglicher Projektverzug.</a:t>
                      </a:r>
                      <a:endParaRPr kumimoji="0" lang="de-DE" sz="1000" b="0" i="0" kern="1200" baseline="0" noProof="0">
                        <a:solidFill>
                          <a:schemeClr val="bg1"/>
                        </a:solidFill>
                        <a:latin typeface="Arial" panose="020B0604020202020204" pitchFamily="34" charset="0"/>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de-DE" sz="1000" b="0" i="0" kern="1200" noProof="0">
                        <a:solidFill>
                          <a:schemeClr val="bg1"/>
                        </a:solidFill>
                        <a:latin typeface="Arial" panose="020B0604020202020204" pitchFamily="34" charset="0"/>
                        <a:ea typeface="+mn-ea"/>
                        <a:cs typeface="+mn-cs"/>
                      </a:endParaRPr>
                    </a:p>
                  </a:txBody>
                  <a:tcPr/>
                </a:tc>
                <a:extLst>
                  <a:ext uri="{0D108BD9-81ED-4DB2-BD59-A6C34878D82A}">
                    <a16:rowId xmlns:a16="http://schemas.microsoft.com/office/drawing/2014/main" val="10001"/>
                  </a:ext>
                </a:extLst>
              </a:tr>
            </a:tbl>
          </a:graphicData>
        </a:graphic>
      </p:graphicFrame>
      <p:graphicFrame>
        <p:nvGraphicFramePr>
          <p:cNvPr id="15" name="Tabelle 5">
            <a:extLst>
              <a:ext uri="{FF2B5EF4-FFF2-40B4-BE49-F238E27FC236}">
                <a16:creationId xmlns:a16="http://schemas.microsoft.com/office/drawing/2014/main" id="{358CC9B5-66BE-1C4A-9ED1-A9AA9F456AA0}"/>
              </a:ext>
            </a:extLst>
          </p:cNvPr>
          <p:cNvGraphicFramePr>
            <a:graphicFrameLocks noGrp="1"/>
          </p:cNvGraphicFramePr>
          <p:nvPr>
            <p:extLst>
              <p:ext uri="{D42A27DB-BD31-4B8C-83A1-F6EECF244321}">
                <p14:modId xmlns:p14="http://schemas.microsoft.com/office/powerpoint/2010/main" val="1989142684"/>
              </p:ext>
            </p:extLst>
          </p:nvPr>
        </p:nvGraphicFramePr>
        <p:xfrm>
          <a:off x="755999" y="1476000"/>
          <a:ext cx="11046964" cy="360000"/>
        </p:xfrm>
        <a:graphic>
          <a:graphicData uri="http://schemas.openxmlformats.org/drawingml/2006/table">
            <a:tbl>
              <a:tblPr firstRow="1" bandRow="1">
                <a:tableStyleId>{5C22544A-7EE6-4342-B048-85BDC9FD1C3A}</a:tableStyleId>
              </a:tblPr>
              <a:tblGrid>
                <a:gridCol w="5344972">
                  <a:extLst>
                    <a:ext uri="{9D8B030D-6E8A-4147-A177-3AD203B41FA5}">
                      <a16:colId xmlns:a16="http://schemas.microsoft.com/office/drawing/2014/main" val="20000"/>
                    </a:ext>
                  </a:extLst>
                </a:gridCol>
                <a:gridCol w="1345897">
                  <a:extLst>
                    <a:ext uri="{9D8B030D-6E8A-4147-A177-3AD203B41FA5}">
                      <a16:colId xmlns:a16="http://schemas.microsoft.com/office/drawing/2014/main" val="20001"/>
                    </a:ext>
                  </a:extLst>
                </a:gridCol>
                <a:gridCol w="4356095">
                  <a:extLst>
                    <a:ext uri="{9D8B030D-6E8A-4147-A177-3AD203B41FA5}">
                      <a16:colId xmlns:a16="http://schemas.microsoft.com/office/drawing/2014/main" val="20002"/>
                    </a:ext>
                  </a:extLst>
                </a:gridCol>
              </a:tblGrid>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0" i="0">
                          <a:latin typeface="Arial" panose="020B0604020202020204" pitchFamily="34" charset="0"/>
                        </a:rPr>
                        <a:t>Projekt: </a:t>
                      </a:r>
                      <a:r>
                        <a:rPr lang="de-DE" sz="1200" b="0" i="0">
                          <a:latin typeface="Arial" panose="020B0604020202020204" pitchFamily="34" charset="0"/>
                          <a:ea typeface="ＭＳ Ｐゴシック" charset="0"/>
                          <a:cs typeface="Arial" charset="0"/>
                        </a:rPr>
                        <a:t>“Name“</a:t>
                      </a:r>
                      <a:endParaRPr lang="de-DE" sz="1200" b="0" i="0">
                        <a:latin typeface="Arial" panose="020B0604020202020204" pitchFamily="34" charset="0"/>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0" i="0">
                          <a:latin typeface="Arial" panose="020B0604020202020204" pitchFamily="34" charset="0"/>
                        </a:rPr>
                        <a:t>KW XX</a:t>
                      </a:r>
                    </a:p>
                  </a:txBody>
                  <a:tcPr anchor="ctr">
                    <a:solidFill>
                      <a:schemeClr val="accent3"/>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b="0" i="0">
                          <a:latin typeface="Arial" panose="020B0604020202020204" pitchFamily="34" charset="0"/>
                        </a:rPr>
                        <a:t>Zieldatum: XX:XX.XXXX</a:t>
                      </a:r>
                    </a:p>
                  </a:txBody>
                  <a:tcPr anchor="ctr">
                    <a:solidFill>
                      <a:schemeClr val="accent3"/>
                    </a:solidFill>
                  </a:tcPr>
                </a:tc>
                <a:extLst>
                  <a:ext uri="{0D108BD9-81ED-4DB2-BD59-A6C34878D82A}">
                    <a16:rowId xmlns:a16="http://schemas.microsoft.com/office/drawing/2014/main" val="10000"/>
                  </a:ext>
                </a:extLst>
              </a:tr>
            </a:tbl>
          </a:graphicData>
        </a:graphic>
      </p:graphicFrame>
      <p:graphicFrame>
        <p:nvGraphicFramePr>
          <p:cNvPr id="16" name="Tabelle 14">
            <a:extLst>
              <a:ext uri="{FF2B5EF4-FFF2-40B4-BE49-F238E27FC236}">
                <a16:creationId xmlns:a16="http://schemas.microsoft.com/office/drawing/2014/main" id="{B838EFBA-4D8A-4548-896D-F55FEEDFD7A0}"/>
              </a:ext>
            </a:extLst>
          </p:cNvPr>
          <p:cNvGraphicFramePr>
            <a:graphicFrameLocks noGrp="1"/>
          </p:cNvGraphicFramePr>
          <p:nvPr>
            <p:extLst>
              <p:ext uri="{D42A27DB-BD31-4B8C-83A1-F6EECF244321}">
                <p14:modId xmlns:p14="http://schemas.microsoft.com/office/powerpoint/2010/main" val="3954721395"/>
              </p:ext>
            </p:extLst>
          </p:nvPr>
        </p:nvGraphicFramePr>
        <p:xfrm>
          <a:off x="763697" y="2652846"/>
          <a:ext cx="5334111" cy="1687012"/>
        </p:xfrm>
        <a:graphic>
          <a:graphicData uri="http://schemas.openxmlformats.org/drawingml/2006/table">
            <a:tbl>
              <a:tblPr firstRow="1" bandRow="1">
                <a:tableStyleId>{C083E6E3-FA7D-4D7B-A595-EF9225AFEA82}</a:tableStyleId>
              </a:tblPr>
              <a:tblGrid>
                <a:gridCol w="4433078">
                  <a:extLst>
                    <a:ext uri="{9D8B030D-6E8A-4147-A177-3AD203B41FA5}">
                      <a16:colId xmlns:a16="http://schemas.microsoft.com/office/drawing/2014/main" val="20000"/>
                    </a:ext>
                  </a:extLst>
                </a:gridCol>
                <a:gridCol w="648744">
                  <a:extLst>
                    <a:ext uri="{9D8B030D-6E8A-4147-A177-3AD203B41FA5}">
                      <a16:colId xmlns:a16="http://schemas.microsoft.com/office/drawing/2014/main" val="20001"/>
                    </a:ext>
                  </a:extLst>
                </a:gridCol>
                <a:gridCol w="252289">
                  <a:extLst>
                    <a:ext uri="{9D8B030D-6E8A-4147-A177-3AD203B41FA5}">
                      <a16:colId xmlns:a16="http://schemas.microsoft.com/office/drawing/2014/main" val="20002"/>
                    </a:ext>
                  </a:extLst>
                </a:gridCol>
              </a:tblGrid>
              <a:tr h="199384">
                <a:tc>
                  <a:txBody>
                    <a:bodyPr/>
                    <a:lstStyle/>
                    <a:p>
                      <a:pPr marL="0" algn="l" defTabSz="914400" rtl="0" eaLnBrk="1" latinLnBrk="0" hangingPunct="1"/>
                      <a:r>
                        <a:rPr lang="de-DE" sz="1000" b="0" kern="1200" noProof="0">
                          <a:solidFill>
                            <a:schemeClr val="tx1"/>
                          </a:solidFill>
                          <a:latin typeface="+mj-lt"/>
                          <a:ea typeface="+mn-ea"/>
                          <a:cs typeface="+mn-cs"/>
                        </a:rPr>
                        <a:t>Meilensteine</a:t>
                      </a:r>
                    </a:p>
                  </a:txBody>
                  <a:tcPr/>
                </a:tc>
                <a:tc>
                  <a:txBody>
                    <a:bodyPr/>
                    <a:lstStyle/>
                    <a:p>
                      <a:pPr marL="0" algn="l" defTabSz="914400" rtl="0" eaLnBrk="1" latinLnBrk="0" hangingPunct="1"/>
                      <a:r>
                        <a:rPr lang="de-DE" sz="1000" b="0" kern="1200" noProof="0">
                          <a:solidFill>
                            <a:schemeClr val="tx1"/>
                          </a:solidFill>
                          <a:latin typeface="+mj-lt"/>
                          <a:ea typeface="+mn-ea"/>
                          <a:cs typeface="+mn-cs"/>
                        </a:rPr>
                        <a:t>Datum</a:t>
                      </a:r>
                    </a:p>
                  </a:txBody>
                  <a:tcPr/>
                </a:tc>
                <a:tc>
                  <a:txBody>
                    <a:bodyPr/>
                    <a:lstStyle/>
                    <a:p>
                      <a:pPr algn="ctr"/>
                      <a:endParaRPr lang="de-DE" sz="1000" b="0" i="0" kern="1200" noProof="0">
                        <a:solidFill>
                          <a:schemeClr val="bg1"/>
                        </a:solidFill>
                        <a:latin typeface="Arial" panose="020B0604020202020204" pitchFamily="34" charset="0"/>
                        <a:ea typeface="+mn-ea"/>
                        <a:cs typeface="+mn-cs"/>
                      </a:endParaRPr>
                    </a:p>
                  </a:txBody>
                  <a:tcPr/>
                </a:tc>
                <a:extLst>
                  <a:ext uri="{0D108BD9-81ED-4DB2-BD59-A6C34878D82A}">
                    <a16:rowId xmlns:a16="http://schemas.microsoft.com/office/drawing/2014/main" val="10000"/>
                  </a:ext>
                </a:extLst>
              </a:tr>
              <a:tr h="274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0" i="0" kern="1200" noProof="0">
                          <a:latin typeface="Arial" panose="020B0604020202020204" pitchFamily="34" charset="0"/>
                        </a:rPr>
                        <a:t>Tagesbericht</a:t>
                      </a:r>
                      <a:r>
                        <a:rPr lang="de-DE" sz="1000" kern="1200" baseline="0" noProof="0"/>
                        <a:t> wurde angepasst</a:t>
                      </a:r>
                      <a:endParaRPr lang="de-DE" sz="1000" b="0" i="0" kern="1200" noProof="0">
                        <a:solidFill>
                          <a:schemeClr val="bg1"/>
                        </a:solidFill>
                        <a:latin typeface="Arial" panose="020B0604020202020204" pitchFamily="34" charset="0"/>
                        <a:ea typeface="+mn-ea"/>
                        <a:cs typeface="+mn-cs"/>
                      </a:endParaRPr>
                    </a:p>
                  </a:txBody>
                  <a:tcPr/>
                </a:tc>
                <a:tc>
                  <a:txBody>
                    <a:bodyPr/>
                    <a:lstStyle/>
                    <a:p>
                      <a:pPr marL="0" algn="l" defTabSz="914400" rtl="0" eaLnBrk="1" fontAlgn="b" latinLnBrk="0" hangingPunct="1"/>
                      <a:r>
                        <a:rPr lang="de-DE" sz="1000" b="0" i="0" kern="1200" baseline="0" noProof="0" err="1">
                          <a:latin typeface="Arial" panose="020B0604020202020204" pitchFamily="34" charset="0"/>
                        </a:rPr>
                        <a:t>xx.xx.xx</a:t>
                      </a:r>
                      <a:endParaRPr lang="de-DE" sz="1000" b="0" i="0" kern="1200" baseline="0" noProof="0">
                        <a:solidFill>
                          <a:schemeClr val="bg1"/>
                        </a:solidFill>
                        <a:latin typeface="Arial" panose="020B0604020202020204" pitchFamily="34" charset="0"/>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b="0" i="0" kern="1200" baseline="0" noProof="0">
                        <a:solidFill>
                          <a:schemeClr val="bg1"/>
                        </a:solidFill>
                        <a:latin typeface="Arial" panose="020B0604020202020204" pitchFamily="34" charset="0"/>
                        <a:ea typeface="+mn-ea"/>
                        <a:cs typeface="+mn-cs"/>
                      </a:endParaRPr>
                    </a:p>
                  </a:txBody>
                  <a:tcPr/>
                </a:tc>
                <a:extLst>
                  <a:ext uri="{0D108BD9-81ED-4DB2-BD59-A6C34878D82A}">
                    <a16:rowId xmlns:a16="http://schemas.microsoft.com/office/drawing/2014/main" val="10001"/>
                  </a:ext>
                </a:extLst>
              </a:tr>
              <a:tr h="4266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0" i="0" kern="1200" noProof="0">
                          <a:latin typeface="Arial" panose="020B0604020202020204" pitchFamily="34" charset="0"/>
                        </a:rPr>
                        <a:t>Versandmodalitäten wurden festgelegt und Vertretungen definiert</a:t>
                      </a:r>
                      <a:endParaRPr lang="de-DE" sz="1000" b="0" i="0" kern="1200" noProof="0">
                        <a:solidFill>
                          <a:schemeClr val="bg1"/>
                        </a:solidFill>
                        <a:latin typeface="Arial" panose="020B0604020202020204" pitchFamily="34" charset="0"/>
                        <a:ea typeface="+mn-ea"/>
                        <a:cs typeface="Arial" pitchFamily="34" charset="0"/>
                      </a:endParaRPr>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err="1">
                          <a:ln>
                            <a:noFill/>
                          </a:ln>
                          <a:effectLst/>
                          <a:uLnTx/>
                          <a:uFillTx/>
                          <a:latin typeface="Arial" panose="020B0604020202020204" pitchFamily="34" charset="0"/>
                        </a:rPr>
                        <a:t>xx.xx.xx</a:t>
                      </a:r>
                      <a:endParaRPr kumimoji="0" lang="de-DE" sz="10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a:txBody>
                  <a:tcPr/>
                </a:tc>
                <a:tc>
                  <a:txBody>
                    <a:bodyPr/>
                    <a:lstStyle/>
                    <a:p>
                      <a:endParaRPr lang="de-DE" sz="1000" b="0" i="0" kern="1200" noProof="0">
                        <a:solidFill>
                          <a:schemeClr val="bg1"/>
                        </a:solidFill>
                        <a:latin typeface="Arial" panose="020B0604020202020204" pitchFamily="34" charset="0"/>
                        <a:ea typeface="+mn-ea"/>
                        <a:cs typeface="+mn-cs"/>
                      </a:endParaRPr>
                    </a:p>
                  </a:txBody>
                  <a:tcPr/>
                </a:tc>
                <a:extLst>
                  <a:ext uri="{0D108BD9-81ED-4DB2-BD59-A6C34878D82A}">
                    <a16:rowId xmlns:a16="http://schemas.microsoft.com/office/drawing/2014/main" val="10002"/>
                  </a:ext>
                </a:extLst>
              </a:tr>
              <a:tr h="46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0" i="0" kern="1200" noProof="0">
                          <a:latin typeface="Arial" panose="020B0604020202020204" pitchFamily="34" charset="0"/>
                        </a:rPr>
                        <a:t>Berichte wurden inhaltlich überprüft und notwendige Anpassungen durchgeführt (insb. Investitionscontrolling)</a:t>
                      </a:r>
                      <a:endParaRPr lang="de-DE" sz="1000" b="0" i="0" kern="1200" noProof="0">
                        <a:solidFill>
                          <a:schemeClr val="bg1"/>
                        </a:solidFill>
                        <a:latin typeface="Arial" panose="020B0604020202020204" pitchFamily="34" charset="0"/>
                        <a:ea typeface="+mn-ea"/>
                        <a:cs typeface="+mn-cs"/>
                      </a:endParaRPr>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err="1">
                          <a:ln>
                            <a:noFill/>
                          </a:ln>
                          <a:effectLst/>
                          <a:uLnTx/>
                          <a:uFillTx/>
                          <a:latin typeface="Arial" panose="020B0604020202020204" pitchFamily="34" charset="0"/>
                        </a:rPr>
                        <a:t>xx.xx.xx</a:t>
                      </a:r>
                      <a:endParaRPr kumimoji="0" lang="de-DE" sz="10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a:txBody>
                  <a:tcPr/>
                </a:tc>
                <a:tc>
                  <a:txBody>
                    <a:bodyPr/>
                    <a:lstStyle/>
                    <a:p>
                      <a:endParaRPr lang="de-DE" sz="1000" b="0" i="0" kern="1200" noProof="0">
                        <a:solidFill>
                          <a:schemeClr val="bg1"/>
                        </a:solidFill>
                        <a:latin typeface="Arial" panose="020B0604020202020204" pitchFamily="34" charset="0"/>
                        <a:ea typeface="+mn-ea"/>
                        <a:cs typeface="+mn-cs"/>
                      </a:endParaRPr>
                    </a:p>
                  </a:txBody>
                  <a:tcPr/>
                </a:tc>
                <a:extLst>
                  <a:ext uri="{0D108BD9-81ED-4DB2-BD59-A6C34878D82A}">
                    <a16:rowId xmlns:a16="http://schemas.microsoft.com/office/drawing/2014/main" val="10003"/>
                  </a:ext>
                </a:extLst>
              </a:tr>
              <a:tr h="274267">
                <a:tc>
                  <a:txBody>
                    <a:bodyPr/>
                    <a:lstStyle/>
                    <a:p>
                      <a:pPr marL="0" algn="l" defTabSz="914400" rtl="0" eaLnBrk="1" fontAlgn="b" latinLnBrk="0" hangingPunct="1"/>
                      <a:r>
                        <a:rPr lang="de-DE" sz="1000" b="0" i="0" kern="1200" noProof="0">
                          <a:latin typeface="Arial" panose="020B0604020202020204" pitchFamily="34" charset="0"/>
                        </a:rPr>
                        <a:t>Aufgabenbereiche wurden definiert</a:t>
                      </a:r>
                      <a:endParaRPr lang="de-DE" sz="1000" b="0" i="0" kern="1200" noProof="0">
                        <a:solidFill>
                          <a:schemeClr val="bg1"/>
                        </a:solidFill>
                        <a:latin typeface="Arial" panose="020B0604020202020204" pitchFamily="34" charset="0"/>
                        <a:ea typeface="+mn-ea"/>
                        <a:cs typeface="Arial" pitchFamily="34" charset="0"/>
                      </a:endParaRPr>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err="1">
                          <a:ln>
                            <a:noFill/>
                          </a:ln>
                          <a:effectLst/>
                          <a:uLnTx/>
                          <a:uFillTx/>
                          <a:latin typeface="Arial" panose="020B0604020202020204" pitchFamily="34" charset="0"/>
                        </a:rPr>
                        <a:t>xx.xx.xx</a:t>
                      </a:r>
                      <a:endParaRPr kumimoji="0" lang="de-DE" sz="10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a:txBody>
                  <a:tcPr/>
                </a:tc>
                <a:tc>
                  <a:txBody>
                    <a:bodyPr/>
                    <a:lstStyle/>
                    <a:p>
                      <a:endParaRPr lang="de-DE" sz="1000" b="0" i="0" kern="1200" noProof="0">
                        <a:solidFill>
                          <a:schemeClr val="bg1"/>
                        </a:solidFill>
                        <a:latin typeface="Arial" panose="020B0604020202020204" pitchFamily="34" charset="0"/>
                        <a:ea typeface="+mn-ea"/>
                        <a:cs typeface="+mn-cs"/>
                      </a:endParaRPr>
                    </a:p>
                  </a:txBody>
                  <a:tcPr/>
                </a:tc>
                <a:extLst>
                  <a:ext uri="{0D108BD9-81ED-4DB2-BD59-A6C34878D82A}">
                    <a16:rowId xmlns:a16="http://schemas.microsoft.com/office/drawing/2014/main" val="10004"/>
                  </a:ext>
                </a:extLst>
              </a:tr>
            </a:tbl>
          </a:graphicData>
        </a:graphic>
      </p:graphicFrame>
      <p:graphicFrame>
        <p:nvGraphicFramePr>
          <p:cNvPr id="17" name="Tabelle 8">
            <a:extLst>
              <a:ext uri="{FF2B5EF4-FFF2-40B4-BE49-F238E27FC236}">
                <a16:creationId xmlns:a16="http://schemas.microsoft.com/office/drawing/2014/main" id="{C01E1653-E7A7-0B4F-B14D-E9ED149C79CF}"/>
              </a:ext>
            </a:extLst>
          </p:cNvPr>
          <p:cNvGraphicFramePr>
            <a:graphicFrameLocks noGrp="1"/>
          </p:cNvGraphicFramePr>
          <p:nvPr>
            <p:extLst>
              <p:ext uri="{D42A27DB-BD31-4B8C-83A1-F6EECF244321}">
                <p14:modId xmlns:p14="http://schemas.microsoft.com/office/powerpoint/2010/main" val="3874030781"/>
              </p:ext>
            </p:extLst>
          </p:nvPr>
        </p:nvGraphicFramePr>
        <p:xfrm>
          <a:off x="763696" y="4341645"/>
          <a:ext cx="5334112" cy="1266304"/>
        </p:xfrm>
        <a:graphic>
          <a:graphicData uri="http://schemas.openxmlformats.org/drawingml/2006/table">
            <a:tbl>
              <a:tblPr firstRow="1" bandRow="1">
                <a:tableStyleId>{C083E6E3-FA7D-4D7B-A595-EF9225AFEA82}</a:tableStyleId>
              </a:tblPr>
              <a:tblGrid>
                <a:gridCol w="5334112">
                  <a:extLst>
                    <a:ext uri="{9D8B030D-6E8A-4147-A177-3AD203B41FA5}">
                      <a16:colId xmlns:a16="http://schemas.microsoft.com/office/drawing/2014/main" val="20000"/>
                    </a:ext>
                  </a:extLst>
                </a:gridCol>
              </a:tblGrid>
              <a:tr h="227214">
                <a:tc>
                  <a:txBody>
                    <a:bodyPr/>
                    <a:lstStyle/>
                    <a:p>
                      <a:pPr algn="l"/>
                      <a:r>
                        <a:rPr lang="de-DE" sz="1000" b="0" kern="1200" baseline="0" noProof="0">
                          <a:latin typeface="+mj-lt"/>
                        </a:rPr>
                        <a:t>Ergebnisse (letzte  2 Wochen)</a:t>
                      </a:r>
                      <a:endParaRPr lang="de-DE" sz="1000" b="0" kern="1200" noProof="0">
                        <a:solidFill>
                          <a:schemeClr val="tx1"/>
                        </a:solidFill>
                        <a:latin typeface="+mj-lt"/>
                        <a:ea typeface="+mn-ea"/>
                        <a:cs typeface="+mn-cs"/>
                      </a:endParaRPr>
                    </a:p>
                  </a:txBody>
                  <a:tcPr/>
                </a:tc>
                <a:extLst>
                  <a:ext uri="{0D108BD9-81ED-4DB2-BD59-A6C34878D82A}">
                    <a16:rowId xmlns:a16="http://schemas.microsoft.com/office/drawing/2014/main" val="10000"/>
                  </a:ext>
                </a:extLst>
              </a:tr>
              <a:tr h="255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0" i="0" kern="1200" noProof="0">
                          <a:latin typeface="Arial" panose="020B0604020202020204" pitchFamily="34" charset="0"/>
                        </a:rPr>
                        <a:t>Entwurf Tagesbericht ist erstellt und ist in Abstimmung</a:t>
                      </a:r>
                      <a:endParaRPr lang="de-DE" sz="1000" b="0" i="0" kern="1200" noProof="0">
                        <a:solidFill>
                          <a:schemeClr val="dk1"/>
                        </a:solidFill>
                        <a:latin typeface="Arial" panose="020B0604020202020204" pitchFamily="34" charset="0"/>
                        <a:ea typeface="+mn-ea"/>
                        <a:cs typeface="+mn-cs"/>
                      </a:endParaRPr>
                    </a:p>
                  </a:txBody>
                  <a:tcPr/>
                </a:tc>
                <a:extLst>
                  <a:ext uri="{0D108BD9-81ED-4DB2-BD59-A6C34878D82A}">
                    <a16:rowId xmlns:a16="http://schemas.microsoft.com/office/drawing/2014/main" val="10001"/>
                  </a:ext>
                </a:extLst>
              </a:tr>
              <a:tr h="255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0" i="0" kern="1200" noProof="0">
                          <a:latin typeface="Arial" panose="020B0604020202020204" pitchFamily="34" charset="0"/>
                        </a:rPr>
                        <a:t>Erste Aufgaben der einzelnen Mitarbeiter wurden erfasst</a:t>
                      </a:r>
                      <a:endParaRPr lang="de-DE" sz="1000" b="0" i="0" kern="1200" noProof="0">
                        <a:solidFill>
                          <a:schemeClr val="dk1"/>
                        </a:solidFill>
                        <a:latin typeface="Arial" panose="020B0604020202020204" pitchFamily="34" charset="0"/>
                        <a:ea typeface="+mn-ea"/>
                        <a:cs typeface="+mn-cs"/>
                      </a:endParaRPr>
                    </a:p>
                  </a:txBody>
                  <a:tcPr/>
                </a:tc>
                <a:extLst>
                  <a:ext uri="{0D108BD9-81ED-4DB2-BD59-A6C34878D82A}">
                    <a16:rowId xmlns:a16="http://schemas.microsoft.com/office/drawing/2014/main" val="10002"/>
                  </a:ext>
                </a:extLst>
              </a:tr>
              <a:tr h="255616">
                <a:tc>
                  <a:txBody>
                    <a:bodyPr/>
                    <a:lstStyle/>
                    <a:p>
                      <a:r>
                        <a:rPr lang="de-DE" sz="1000" b="0" i="0" kern="1200" baseline="0" noProof="0">
                          <a:latin typeface="Arial" panose="020B0604020202020204" pitchFamily="34" charset="0"/>
                        </a:rPr>
                        <a:t>Übergabe Arbeitspakete ist erfolgt</a:t>
                      </a:r>
                      <a:endParaRPr lang="de-DE" sz="1000" b="0" i="0" kern="1200" baseline="0" noProof="0">
                        <a:solidFill>
                          <a:schemeClr val="dk1"/>
                        </a:solidFill>
                        <a:latin typeface="Arial" panose="020B0604020202020204" pitchFamily="34" charset="0"/>
                        <a:ea typeface="+mn-ea"/>
                        <a:cs typeface="+mn-cs"/>
                      </a:endParaRPr>
                    </a:p>
                  </a:txBody>
                  <a:tcPr/>
                </a:tc>
                <a:extLst>
                  <a:ext uri="{0D108BD9-81ED-4DB2-BD59-A6C34878D82A}">
                    <a16:rowId xmlns:a16="http://schemas.microsoft.com/office/drawing/2014/main" val="10003"/>
                  </a:ext>
                </a:extLst>
              </a:tr>
              <a:tr h="255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0" i="0" kern="1200" noProof="0">
                          <a:latin typeface="Arial" panose="020B0604020202020204" pitchFamily="34" charset="0"/>
                        </a:rPr>
                        <a:t>Erstellung Projektplan ist umgesetzt und transparent</a:t>
                      </a:r>
                      <a:endParaRPr lang="de-DE" sz="1000" b="0" i="0" kern="1200" noProof="0">
                        <a:solidFill>
                          <a:schemeClr val="dk1"/>
                        </a:solidFill>
                        <a:latin typeface="Arial" panose="020B0604020202020204" pitchFamily="34" charset="0"/>
                        <a:ea typeface="+mn-ea"/>
                        <a:cs typeface="+mn-cs"/>
                      </a:endParaRPr>
                    </a:p>
                  </a:txBody>
                  <a:tcPr/>
                </a:tc>
                <a:extLst>
                  <a:ext uri="{0D108BD9-81ED-4DB2-BD59-A6C34878D82A}">
                    <a16:rowId xmlns:a16="http://schemas.microsoft.com/office/drawing/2014/main" val="10004"/>
                  </a:ext>
                </a:extLst>
              </a:tr>
            </a:tbl>
          </a:graphicData>
        </a:graphic>
      </p:graphicFrame>
      <p:graphicFrame>
        <p:nvGraphicFramePr>
          <p:cNvPr id="18" name="Tabelle 14">
            <a:extLst>
              <a:ext uri="{FF2B5EF4-FFF2-40B4-BE49-F238E27FC236}">
                <a16:creationId xmlns:a16="http://schemas.microsoft.com/office/drawing/2014/main" id="{A3F5E85D-2D6B-7640-A9F4-71D7B65EF5BE}"/>
              </a:ext>
            </a:extLst>
          </p:cNvPr>
          <p:cNvGraphicFramePr>
            <a:graphicFrameLocks noGrp="1"/>
          </p:cNvGraphicFramePr>
          <p:nvPr>
            <p:extLst>
              <p:ext uri="{D42A27DB-BD31-4B8C-83A1-F6EECF244321}">
                <p14:modId xmlns:p14="http://schemas.microsoft.com/office/powerpoint/2010/main" val="1143213448"/>
              </p:ext>
            </p:extLst>
          </p:nvPr>
        </p:nvGraphicFramePr>
        <p:xfrm>
          <a:off x="6104136" y="2653513"/>
          <a:ext cx="5702438" cy="1686345"/>
        </p:xfrm>
        <a:graphic>
          <a:graphicData uri="http://schemas.openxmlformats.org/drawingml/2006/table">
            <a:tbl>
              <a:tblPr firstRow="1" bandRow="1">
                <a:tableStyleId>{C083E6E3-FA7D-4D7B-A595-EF9225AFEA82}</a:tableStyleId>
              </a:tblPr>
              <a:tblGrid>
                <a:gridCol w="4772047">
                  <a:extLst>
                    <a:ext uri="{9D8B030D-6E8A-4147-A177-3AD203B41FA5}">
                      <a16:colId xmlns:a16="http://schemas.microsoft.com/office/drawing/2014/main" val="20000"/>
                    </a:ext>
                  </a:extLst>
                </a:gridCol>
                <a:gridCol w="660745">
                  <a:extLst>
                    <a:ext uri="{9D8B030D-6E8A-4147-A177-3AD203B41FA5}">
                      <a16:colId xmlns:a16="http://schemas.microsoft.com/office/drawing/2014/main" val="20001"/>
                    </a:ext>
                  </a:extLst>
                </a:gridCol>
                <a:gridCol w="269646">
                  <a:extLst>
                    <a:ext uri="{9D8B030D-6E8A-4147-A177-3AD203B41FA5}">
                      <a16:colId xmlns:a16="http://schemas.microsoft.com/office/drawing/2014/main" val="20002"/>
                    </a:ext>
                  </a:extLst>
                </a:gridCol>
              </a:tblGrid>
              <a:tr h="117255">
                <a:tc>
                  <a:txBody>
                    <a:bodyPr/>
                    <a:lstStyle/>
                    <a:p>
                      <a:pPr algn="l"/>
                      <a:r>
                        <a:rPr lang="de-DE" sz="1000" b="0" kern="1200" noProof="0">
                          <a:latin typeface="+mj-lt"/>
                        </a:rPr>
                        <a:t>Meilensteine</a:t>
                      </a:r>
                      <a:endParaRPr lang="de-DE" sz="1000" b="0" kern="1200" noProof="0">
                        <a:solidFill>
                          <a:schemeClr val="bg1"/>
                        </a:solidFill>
                        <a:latin typeface="+mj-lt"/>
                        <a:ea typeface="+mn-ea"/>
                        <a:cs typeface="+mn-cs"/>
                      </a:endParaRPr>
                    </a:p>
                  </a:txBody>
                  <a:tcPr>
                    <a:lnL w="12700" cap="flat" cmpd="sng" algn="ctr">
                      <a:solidFill>
                        <a:schemeClr val="accent3"/>
                      </a:solidFill>
                      <a:prstDash val="solid"/>
                      <a:round/>
                      <a:headEnd type="none" w="med" len="med"/>
                      <a:tailEnd type="none" w="med" len="med"/>
                    </a:lnL>
                  </a:tcPr>
                </a:tc>
                <a:tc>
                  <a:txBody>
                    <a:bodyPr/>
                    <a:lstStyle/>
                    <a:p>
                      <a:pPr algn="l"/>
                      <a:r>
                        <a:rPr lang="de-DE" sz="1000" b="0" kern="1200" noProof="0">
                          <a:latin typeface="+mj-lt"/>
                        </a:rPr>
                        <a:t>Datum</a:t>
                      </a:r>
                      <a:endParaRPr lang="de-DE" sz="1000" b="0" kern="1200" noProof="0">
                        <a:solidFill>
                          <a:schemeClr val="bg1"/>
                        </a:solidFill>
                        <a:latin typeface="+mj-lt"/>
                        <a:ea typeface="+mn-ea"/>
                        <a:cs typeface="+mn-cs"/>
                      </a:endParaRPr>
                    </a:p>
                  </a:txBody>
                  <a:tcPr/>
                </a:tc>
                <a:tc>
                  <a:txBody>
                    <a:bodyPr/>
                    <a:lstStyle/>
                    <a:p>
                      <a:pPr algn="ctr"/>
                      <a:endParaRPr lang="de-DE" sz="1000" b="0" i="0" kern="1200" noProof="0">
                        <a:solidFill>
                          <a:schemeClr val="bg1"/>
                        </a:solidFill>
                        <a:latin typeface="Arial" panose="020B0604020202020204" pitchFamily="34" charset="0"/>
                        <a:ea typeface="+mn-ea"/>
                        <a:cs typeface="+mn-cs"/>
                      </a:endParaRPr>
                    </a:p>
                  </a:txBody>
                  <a:tcPr/>
                </a:tc>
                <a:extLst>
                  <a:ext uri="{0D108BD9-81ED-4DB2-BD59-A6C34878D82A}">
                    <a16:rowId xmlns:a16="http://schemas.microsoft.com/office/drawing/2014/main" val="10000"/>
                  </a:ext>
                </a:extLst>
              </a:tr>
              <a:tr h="273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0" i="0" kern="1200" noProof="0">
                          <a:latin typeface="Arial" panose="020B0604020202020204" pitchFamily="34" charset="0"/>
                        </a:rPr>
                        <a:t>Tagesbericht</a:t>
                      </a:r>
                      <a:r>
                        <a:rPr lang="de-DE" sz="1000" kern="1200" baseline="0" noProof="0"/>
                        <a:t> wurde angepasst</a:t>
                      </a:r>
                      <a:endParaRPr lang="de-DE" sz="1000" b="0" i="0" kern="1200" noProof="0">
                        <a:solidFill>
                          <a:schemeClr val="bg1"/>
                        </a:solidFill>
                        <a:latin typeface="Arial" panose="020B0604020202020204" pitchFamily="34" charset="0"/>
                        <a:ea typeface="+mn-ea"/>
                        <a:cs typeface="+mn-cs"/>
                      </a:endParaRPr>
                    </a:p>
                  </a:txBody>
                  <a:tcPr>
                    <a:lnL w="12700" cap="flat" cmpd="sng" algn="ctr">
                      <a:solidFill>
                        <a:schemeClr val="accent3"/>
                      </a:solidFill>
                      <a:prstDash val="solid"/>
                      <a:round/>
                      <a:headEnd type="none" w="med" len="med"/>
                      <a:tailEnd type="none" w="med" len="med"/>
                    </a:lnL>
                  </a:tcPr>
                </a:tc>
                <a:tc>
                  <a:txBody>
                    <a:bodyPr/>
                    <a:lstStyle/>
                    <a:p>
                      <a:pPr marL="0" algn="l" defTabSz="914400" rtl="0" eaLnBrk="1" fontAlgn="b" latinLnBrk="0" hangingPunct="1"/>
                      <a:r>
                        <a:rPr lang="de-DE" sz="1000" b="0" i="0" kern="1200" baseline="0" noProof="0" err="1">
                          <a:latin typeface="Arial" panose="020B0604020202020204" pitchFamily="34" charset="0"/>
                        </a:rPr>
                        <a:t>xx.xx.xx</a:t>
                      </a:r>
                      <a:endParaRPr lang="de-DE" sz="1000" b="0" i="0" kern="1200" baseline="0" noProof="0">
                        <a:solidFill>
                          <a:schemeClr val="bg1"/>
                        </a:solidFill>
                        <a:latin typeface="Arial" panose="020B0604020202020204" pitchFamily="34" charset="0"/>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b="0" i="0" kern="1200" baseline="0" noProof="0">
                        <a:solidFill>
                          <a:schemeClr val="bg1"/>
                        </a:solidFill>
                        <a:latin typeface="Arial" panose="020B0604020202020204" pitchFamily="34" charset="0"/>
                        <a:ea typeface="+mn-ea"/>
                        <a:cs typeface="+mn-cs"/>
                      </a:endParaRPr>
                    </a:p>
                  </a:txBody>
                  <a:tcPr/>
                </a:tc>
                <a:extLst>
                  <a:ext uri="{0D108BD9-81ED-4DB2-BD59-A6C34878D82A}">
                    <a16:rowId xmlns:a16="http://schemas.microsoft.com/office/drawing/2014/main" val="10001"/>
                  </a:ext>
                </a:extLst>
              </a:tr>
              <a:tr h="4266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0" i="0" kern="1200" noProof="0">
                          <a:latin typeface="Arial" panose="020B0604020202020204" pitchFamily="34" charset="0"/>
                        </a:rPr>
                        <a:t>Versandmodalitäten wurden festgelegt und Vertretungen definiert</a:t>
                      </a:r>
                      <a:endParaRPr lang="de-DE" sz="1000" b="0" i="0" kern="1200" noProof="0">
                        <a:solidFill>
                          <a:schemeClr val="bg1"/>
                        </a:solidFill>
                        <a:latin typeface="Arial" panose="020B0604020202020204" pitchFamily="34" charset="0"/>
                        <a:ea typeface="+mn-ea"/>
                        <a:cs typeface="Arial" pitchFamily="34" charset="0"/>
                      </a:endParaRPr>
                    </a:p>
                  </a:txBody>
                  <a:tcPr>
                    <a:lnL w="12700" cap="flat" cmpd="sng" algn="ctr">
                      <a:solidFill>
                        <a:schemeClr val="accent3"/>
                      </a:solidFill>
                      <a:prstDash val="solid"/>
                      <a:round/>
                      <a:headEnd type="none" w="med" len="med"/>
                      <a:tailEnd type="none" w="med" len="med"/>
                    </a:ln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err="1">
                          <a:ln>
                            <a:noFill/>
                          </a:ln>
                          <a:effectLst/>
                          <a:uLnTx/>
                          <a:uFillTx/>
                          <a:latin typeface="Arial" panose="020B0604020202020204" pitchFamily="34" charset="0"/>
                        </a:rPr>
                        <a:t>xx.xx.xx</a:t>
                      </a:r>
                      <a:endParaRPr kumimoji="0" lang="de-DE" sz="10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a:txBody>
                  <a:tcPr/>
                </a:tc>
                <a:tc>
                  <a:txBody>
                    <a:bodyPr/>
                    <a:lstStyle/>
                    <a:p>
                      <a:endParaRPr lang="de-DE" sz="1000" b="0" i="0" kern="1200" noProof="0">
                        <a:solidFill>
                          <a:schemeClr val="bg1"/>
                        </a:solidFill>
                        <a:latin typeface="Arial" panose="020B0604020202020204" pitchFamily="34" charset="0"/>
                        <a:ea typeface="+mn-ea"/>
                        <a:cs typeface="+mn-cs"/>
                      </a:endParaRPr>
                    </a:p>
                  </a:txBody>
                  <a:tcPr/>
                </a:tc>
                <a:extLst>
                  <a:ext uri="{0D108BD9-81ED-4DB2-BD59-A6C34878D82A}">
                    <a16:rowId xmlns:a16="http://schemas.microsoft.com/office/drawing/2014/main" val="10002"/>
                  </a:ext>
                </a:extLst>
              </a:tr>
              <a:tr h="46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0" i="0" kern="1200" noProof="0">
                          <a:latin typeface="Arial" panose="020B0604020202020204" pitchFamily="34" charset="0"/>
                        </a:rPr>
                        <a:t>Berichte wurden inhaltlich überprüft und notwendige Anpassungen durchgeführt (insb. Investitionscontrolling)</a:t>
                      </a:r>
                      <a:endParaRPr lang="de-DE" sz="1000" b="0" i="0" kern="1200" noProof="0">
                        <a:solidFill>
                          <a:schemeClr val="bg1"/>
                        </a:solidFill>
                        <a:latin typeface="Arial" panose="020B0604020202020204" pitchFamily="34" charset="0"/>
                        <a:ea typeface="+mn-ea"/>
                        <a:cs typeface="+mn-cs"/>
                      </a:endParaRPr>
                    </a:p>
                  </a:txBody>
                  <a:tcPr>
                    <a:lnL w="12700" cap="flat" cmpd="sng" algn="ctr">
                      <a:solidFill>
                        <a:schemeClr val="accent3"/>
                      </a:solidFill>
                      <a:prstDash val="solid"/>
                      <a:round/>
                      <a:headEnd type="none" w="med" len="med"/>
                      <a:tailEnd type="none" w="med" len="med"/>
                    </a:ln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err="1">
                          <a:ln>
                            <a:noFill/>
                          </a:ln>
                          <a:effectLst/>
                          <a:uLnTx/>
                          <a:uFillTx/>
                          <a:latin typeface="Arial" panose="020B0604020202020204" pitchFamily="34" charset="0"/>
                        </a:rPr>
                        <a:t>xx.xx.xx</a:t>
                      </a:r>
                      <a:endParaRPr kumimoji="0" lang="de-DE" sz="10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a:txBody>
                  <a:tcPr/>
                </a:tc>
                <a:tc>
                  <a:txBody>
                    <a:bodyPr/>
                    <a:lstStyle/>
                    <a:p>
                      <a:endParaRPr lang="de-DE" sz="1000" b="0" i="0" kern="1200" noProof="0">
                        <a:solidFill>
                          <a:schemeClr val="bg1"/>
                        </a:solidFill>
                        <a:latin typeface="Arial" panose="020B0604020202020204" pitchFamily="34" charset="0"/>
                        <a:ea typeface="+mn-ea"/>
                        <a:cs typeface="+mn-cs"/>
                      </a:endParaRPr>
                    </a:p>
                  </a:txBody>
                  <a:tcPr/>
                </a:tc>
                <a:extLst>
                  <a:ext uri="{0D108BD9-81ED-4DB2-BD59-A6C34878D82A}">
                    <a16:rowId xmlns:a16="http://schemas.microsoft.com/office/drawing/2014/main" val="10003"/>
                  </a:ext>
                </a:extLst>
              </a:tr>
              <a:tr h="274267">
                <a:tc>
                  <a:txBody>
                    <a:bodyPr/>
                    <a:lstStyle/>
                    <a:p>
                      <a:pPr marL="0" algn="l" defTabSz="914400" rtl="0" eaLnBrk="1" fontAlgn="b" latinLnBrk="0" hangingPunct="1"/>
                      <a:r>
                        <a:rPr lang="de-DE" sz="1000" b="0" i="0" kern="1200" noProof="0">
                          <a:latin typeface="Arial" panose="020B0604020202020204" pitchFamily="34" charset="0"/>
                        </a:rPr>
                        <a:t>Aufgabenbereiche wurden definiert</a:t>
                      </a:r>
                      <a:endParaRPr lang="de-DE" sz="1000" b="0" i="0" kern="1200" noProof="0">
                        <a:solidFill>
                          <a:schemeClr val="bg1"/>
                        </a:solidFill>
                        <a:latin typeface="Arial" panose="020B0604020202020204" pitchFamily="34" charset="0"/>
                        <a:ea typeface="+mn-ea"/>
                        <a:cs typeface="Arial" pitchFamily="34" charset="0"/>
                      </a:endParaRPr>
                    </a:p>
                  </a:txBody>
                  <a:tcPr>
                    <a:lnL w="12700" cap="flat" cmpd="sng" algn="ctr">
                      <a:solidFill>
                        <a:schemeClr val="accent3"/>
                      </a:solidFill>
                      <a:prstDash val="solid"/>
                      <a:round/>
                      <a:headEnd type="none" w="med" len="med"/>
                      <a:tailEnd type="none" w="med" len="med"/>
                    </a:ln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err="1">
                          <a:ln>
                            <a:noFill/>
                          </a:ln>
                          <a:effectLst/>
                          <a:uLnTx/>
                          <a:uFillTx/>
                          <a:latin typeface="Arial" panose="020B0604020202020204" pitchFamily="34" charset="0"/>
                        </a:rPr>
                        <a:t>xx.xx.xx</a:t>
                      </a:r>
                      <a:endParaRPr kumimoji="0" lang="de-DE" sz="10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a:txBody>
                  <a:tcPr/>
                </a:tc>
                <a:tc>
                  <a:txBody>
                    <a:bodyPr/>
                    <a:lstStyle/>
                    <a:p>
                      <a:endParaRPr lang="de-DE" sz="1000" b="0" i="0" kern="1200" noProof="0">
                        <a:solidFill>
                          <a:schemeClr val="bg1"/>
                        </a:solidFill>
                        <a:latin typeface="Arial" panose="020B0604020202020204" pitchFamily="34" charset="0"/>
                        <a:ea typeface="+mn-ea"/>
                        <a:cs typeface="+mn-cs"/>
                      </a:endParaRPr>
                    </a:p>
                  </a:txBody>
                  <a:tcPr/>
                </a:tc>
                <a:extLst>
                  <a:ext uri="{0D108BD9-81ED-4DB2-BD59-A6C34878D82A}">
                    <a16:rowId xmlns:a16="http://schemas.microsoft.com/office/drawing/2014/main" val="10004"/>
                  </a:ext>
                </a:extLst>
              </a:tr>
            </a:tbl>
          </a:graphicData>
        </a:graphic>
      </p:graphicFrame>
      <p:graphicFrame>
        <p:nvGraphicFramePr>
          <p:cNvPr id="19" name="Tabelle 10">
            <a:extLst>
              <a:ext uri="{FF2B5EF4-FFF2-40B4-BE49-F238E27FC236}">
                <a16:creationId xmlns:a16="http://schemas.microsoft.com/office/drawing/2014/main" id="{98092A72-82AF-DB46-A2CF-6D8E3FD48D09}"/>
              </a:ext>
            </a:extLst>
          </p:cNvPr>
          <p:cNvGraphicFramePr>
            <a:graphicFrameLocks noGrp="1"/>
          </p:cNvGraphicFramePr>
          <p:nvPr>
            <p:extLst>
              <p:ext uri="{D42A27DB-BD31-4B8C-83A1-F6EECF244321}">
                <p14:modId xmlns:p14="http://schemas.microsoft.com/office/powerpoint/2010/main" val="1125491050"/>
              </p:ext>
            </p:extLst>
          </p:nvPr>
        </p:nvGraphicFramePr>
        <p:xfrm>
          <a:off x="6100971" y="4341639"/>
          <a:ext cx="5703233" cy="1266304"/>
        </p:xfrm>
        <a:graphic>
          <a:graphicData uri="http://schemas.openxmlformats.org/drawingml/2006/table">
            <a:tbl>
              <a:tblPr firstRow="1" bandRow="1">
                <a:tableStyleId>{C083E6E3-FA7D-4D7B-A595-EF9225AFEA82}</a:tableStyleId>
              </a:tblPr>
              <a:tblGrid>
                <a:gridCol w="5703233">
                  <a:extLst>
                    <a:ext uri="{9D8B030D-6E8A-4147-A177-3AD203B41FA5}">
                      <a16:colId xmlns:a16="http://schemas.microsoft.com/office/drawing/2014/main" val="20000"/>
                    </a:ext>
                  </a:extLst>
                </a:gridCol>
              </a:tblGrid>
              <a:tr h="227214">
                <a:tc>
                  <a:txBody>
                    <a:bodyPr/>
                    <a:lstStyle/>
                    <a:p>
                      <a:pPr algn="l"/>
                      <a:r>
                        <a:rPr lang="de-DE" sz="1000" b="0" kern="1200" noProof="0">
                          <a:latin typeface="+mj-lt"/>
                        </a:rPr>
                        <a:t>Geplante Aktivitäten (nächste Phase</a:t>
                      </a:r>
                      <a:r>
                        <a:rPr lang="de-DE" sz="1000" b="0" kern="1200" baseline="0" noProof="0">
                          <a:latin typeface="+mj-lt"/>
                        </a:rPr>
                        <a:t>)</a:t>
                      </a:r>
                      <a:endParaRPr lang="de-DE" sz="1000" b="0" kern="1200" noProof="0">
                        <a:solidFill>
                          <a:schemeClr val="bg1"/>
                        </a:solidFill>
                        <a:latin typeface="+mj-lt"/>
                        <a:ea typeface="+mn-ea"/>
                        <a:cs typeface="+mn-cs"/>
                      </a:endParaRPr>
                    </a:p>
                  </a:txBody>
                  <a:tcPr/>
                </a:tc>
                <a:extLst>
                  <a:ext uri="{0D108BD9-81ED-4DB2-BD59-A6C34878D82A}">
                    <a16:rowId xmlns:a16="http://schemas.microsoft.com/office/drawing/2014/main" val="10000"/>
                  </a:ext>
                </a:extLst>
              </a:tr>
              <a:tr h="255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b="0" i="0" kern="1200" noProof="0">
                        <a:solidFill>
                          <a:schemeClr val="dk1"/>
                        </a:solidFill>
                        <a:latin typeface="Arial" panose="020B0604020202020204" pitchFamily="34" charset="0"/>
                        <a:ea typeface="+mn-ea"/>
                        <a:cs typeface="+mn-cs"/>
                      </a:endParaRPr>
                    </a:p>
                  </a:txBody>
                  <a:tcPr/>
                </a:tc>
                <a:extLst>
                  <a:ext uri="{0D108BD9-81ED-4DB2-BD59-A6C34878D82A}">
                    <a16:rowId xmlns:a16="http://schemas.microsoft.com/office/drawing/2014/main" val="10001"/>
                  </a:ext>
                </a:extLst>
              </a:tr>
              <a:tr h="255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b="0" i="0" kern="1200" noProof="0">
                        <a:solidFill>
                          <a:schemeClr val="dk1"/>
                        </a:solidFill>
                        <a:latin typeface="Arial" panose="020B0604020202020204" pitchFamily="34" charset="0"/>
                        <a:ea typeface="+mn-ea"/>
                        <a:cs typeface="+mn-cs"/>
                      </a:endParaRPr>
                    </a:p>
                  </a:txBody>
                  <a:tcPr/>
                </a:tc>
                <a:extLst>
                  <a:ext uri="{0D108BD9-81ED-4DB2-BD59-A6C34878D82A}">
                    <a16:rowId xmlns:a16="http://schemas.microsoft.com/office/drawing/2014/main" val="10002"/>
                  </a:ext>
                </a:extLst>
              </a:tr>
              <a:tr h="255616">
                <a:tc>
                  <a:txBody>
                    <a:bodyPr/>
                    <a:lstStyle/>
                    <a:p>
                      <a:endParaRPr lang="de-DE" sz="1000" b="0" i="0" kern="1200" baseline="0" noProof="0">
                        <a:solidFill>
                          <a:schemeClr val="dk1"/>
                        </a:solidFill>
                        <a:latin typeface="Arial" panose="020B0604020202020204" pitchFamily="34" charset="0"/>
                        <a:ea typeface="+mn-ea"/>
                        <a:cs typeface="+mn-cs"/>
                      </a:endParaRPr>
                    </a:p>
                  </a:txBody>
                  <a:tcPr/>
                </a:tc>
                <a:extLst>
                  <a:ext uri="{0D108BD9-81ED-4DB2-BD59-A6C34878D82A}">
                    <a16:rowId xmlns:a16="http://schemas.microsoft.com/office/drawing/2014/main" val="10003"/>
                  </a:ext>
                </a:extLst>
              </a:tr>
              <a:tr h="255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b="0" i="0" kern="1200" noProof="0">
                        <a:solidFill>
                          <a:schemeClr val="dk1"/>
                        </a:solidFill>
                        <a:latin typeface="Arial" panose="020B0604020202020204" pitchFamily="34" charset="0"/>
                        <a:ea typeface="+mn-ea"/>
                        <a:cs typeface="+mn-cs"/>
                      </a:endParaRPr>
                    </a:p>
                  </a:txBody>
                  <a:tcPr/>
                </a:tc>
                <a:extLst>
                  <a:ext uri="{0D108BD9-81ED-4DB2-BD59-A6C34878D82A}">
                    <a16:rowId xmlns:a16="http://schemas.microsoft.com/office/drawing/2014/main" val="10004"/>
                  </a:ext>
                </a:extLst>
              </a:tr>
            </a:tbl>
          </a:graphicData>
        </a:graphic>
      </p:graphicFrame>
      <p:graphicFrame>
        <p:nvGraphicFramePr>
          <p:cNvPr id="20" name="Tabelle 11">
            <a:extLst>
              <a:ext uri="{FF2B5EF4-FFF2-40B4-BE49-F238E27FC236}">
                <a16:creationId xmlns:a16="http://schemas.microsoft.com/office/drawing/2014/main" id="{1F53B378-E924-7646-83BC-60AD0D971A22}"/>
              </a:ext>
            </a:extLst>
          </p:cNvPr>
          <p:cNvGraphicFramePr>
            <a:graphicFrameLocks noGrp="1"/>
          </p:cNvGraphicFramePr>
          <p:nvPr>
            <p:extLst>
              <p:ext uri="{D42A27DB-BD31-4B8C-83A1-F6EECF244321}">
                <p14:modId xmlns:p14="http://schemas.microsoft.com/office/powerpoint/2010/main" val="2877659843"/>
              </p:ext>
            </p:extLst>
          </p:nvPr>
        </p:nvGraphicFramePr>
        <p:xfrm>
          <a:off x="762454" y="5655706"/>
          <a:ext cx="11041749" cy="289560"/>
        </p:xfrm>
        <a:graphic>
          <a:graphicData uri="http://schemas.openxmlformats.org/drawingml/2006/table">
            <a:tbl>
              <a:tblPr firstRow="1" bandRow="1">
                <a:tableStyleId>{00A15C55-8517-42AA-B614-E9B94910E393}</a:tableStyleId>
              </a:tblPr>
              <a:tblGrid>
                <a:gridCol w="3680583">
                  <a:extLst>
                    <a:ext uri="{9D8B030D-6E8A-4147-A177-3AD203B41FA5}">
                      <a16:colId xmlns:a16="http://schemas.microsoft.com/office/drawing/2014/main" val="20000"/>
                    </a:ext>
                  </a:extLst>
                </a:gridCol>
                <a:gridCol w="3680583">
                  <a:extLst>
                    <a:ext uri="{9D8B030D-6E8A-4147-A177-3AD203B41FA5}">
                      <a16:colId xmlns:a16="http://schemas.microsoft.com/office/drawing/2014/main" val="20001"/>
                    </a:ext>
                  </a:extLst>
                </a:gridCol>
                <a:gridCol w="3680583">
                  <a:extLst>
                    <a:ext uri="{9D8B030D-6E8A-4147-A177-3AD203B41FA5}">
                      <a16:colId xmlns:a16="http://schemas.microsoft.com/office/drawing/2014/main" val="20002"/>
                    </a:ext>
                  </a:extLst>
                </a:gridCol>
              </a:tblGrid>
              <a:tr h="241613">
                <a:tc>
                  <a:txBody>
                    <a:bodyPr/>
                    <a:lstStyle/>
                    <a:p>
                      <a:r>
                        <a:rPr lang="de-DE" sz="1000" b="0" i="0" kern="1200" noProof="0">
                          <a:latin typeface="Arial" panose="020B0604020202020204" pitchFamily="34" charset="0"/>
                        </a:rPr>
                        <a:t>Projektmanagerin: Frau XX</a:t>
                      </a:r>
                      <a:endParaRPr lang="de-DE" sz="1000" b="0" i="0" kern="1200" noProof="0">
                        <a:solidFill>
                          <a:schemeClr val="tx1"/>
                        </a:solidFill>
                        <a:latin typeface="Arial" panose="020B0604020202020204" pitchFamily="34" charset="0"/>
                        <a:ea typeface="+mn-ea"/>
                        <a:cs typeface="+mn-cs"/>
                      </a:endParaRPr>
                    </a:p>
                  </a:txBody>
                  <a:tcPr marB="91440">
                    <a:solidFill>
                      <a:schemeClr val="accent3"/>
                    </a:solidFill>
                  </a:tcPr>
                </a:tc>
                <a:tc>
                  <a:txBody>
                    <a:bodyPr/>
                    <a:lstStyle/>
                    <a:p>
                      <a:r>
                        <a:rPr lang="de-DE" sz="1000" b="0" i="0" kern="1200" noProof="0">
                          <a:latin typeface="Arial" panose="020B0604020202020204" pitchFamily="34" charset="0"/>
                        </a:rPr>
                        <a:t>Auftraggeber: Hr. XX</a:t>
                      </a:r>
                      <a:endParaRPr lang="de-DE" sz="1000" b="0" i="0" kern="1200" noProof="0">
                        <a:solidFill>
                          <a:schemeClr val="tx1"/>
                        </a:solidFill>
                        <a:latin typeface="Arial" panose="020B0604020202020204" pitchFamily="34" charset="0"/>
                        <a:ea typeface="+mn-ea"/>
                        <a:cs typeface="+mn-cs"/>
                      </a:endParaRPr>
                    </a:p>
                  </a:txBody>
                  <a:tcPr marB="91440">
                    <a:solidFill>
                      <a:schemeClr val="accent3"/>
                    </a:solidFill>
                  </a:tcPr>
                </a:tc>
                <a:tc>
                  <a:txBody>
                    <a:bodyPr/>
                    <a:lstStyle/>
                    <a:p>
                      <a:r>
                        <a:rPr lang="de-DE" sz="1000" b="0" i="0" kern="1200" noProof="0">
                          <a:latin typeface="Arial" panose="020B0604020202020204" pitchFamily="34" charset="0"/>
                        </a:rPr>
                        <a:t>Start Date: </a:t>
                      </a:r>
                      <a:r>
                        <a:rPr lang="de-DE" sz="1000" b="0" i="0" kern="1200" noProof="0" err="1">
                          <a:latin typeface="Arial" panose="020B0604020202020204" pitchFamily="34" charset="0"/>
                        </a:rPr>
                        <a:t>xx.xx.xxxx</a:t>
                      </a:r>
                      <a:endParaRPr lang="de-DE" sz="1000" b="0" i="0" kern="1200" noProof="0">
                        <a:solidFill>
                          <a:schemeClr val="tx1"/>
                        </a:solidFill>
                        <a:latin typeface="Arial" panose="020B0604020202020204" pitchFamily="34" charset="0"/>
                        <a:ea typeface="+mn-ea"/>
                        <a:cs typeface="+mn-cs"/>
                      </a:endParaRPr>
                    </a:p>
                  </a:txBody>
                  <a:tcPr marB="91440">
                    <a:solidFill>
                      <a:schemeClr val="accent3"/>
                    </a:solidFill>
                  </a:tcPr>
                </a:tc>
                <a:extLst>
                  <a:ext uri="{0D108BD9-81ED-4DB2-BD59-A6C34878D82A}">
                    <a16:rowId xmlns:a16="http://schemas.microsoft.com/office/drawing/2014/main" val="10000"/>
                  </a:ext>
                </a:extLst>
              </a:tr>
            </a:tbl>
          </a:graphicData>
        </a:graphic>
      </p:graphicFrame>
      <p:sp>
        <p:nvSpPr>
          <p:cNvPr id="21" name="Ellipse 13">
            <a:extLst>
              <a:ext uri="{FF2B5EF4-FFF2-40B4-BE49-F238E27FC236}">
                <a16:creationId xmlns:a16="http://schemas.microsoft.com/office/drawing/2014/main" id="{A1D6C95D-7006-C243-B8EB-7432E491CE67}"/>
              </a:ext>
            </a:extLst>
          </p:cNvPr>
          <p:cNvSpPr/>
          <p:nvPr/>
        </p:nvSpPr>
        <p:spPr bwMode="auto">
          <a:xfrm flipV="1">
            <a:off x="756594" y="5979460"/>
            <a:ext cx="154353" cy="154353"/>
          </a:xfrm>
          <a:prstGeom prst="ellipse">
            <a:avLst/>
          </a:prstGeom>
          <a:solidFill>
            <a:srgbClr val="DE102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sz="1000">
              <a:solidFill>
                <a:schemeClr val="lt1"/>
              </a:solidFill>
              <a:latin typeface="Arial" panose="020B0604020202020204" pitchFamily="34" charset="0"/>
            </a:endParaRPr>
          </a:p>
        </p:txBody>
      </p:sp>
      <p:sp>
        <p:nvSpPr>
          <p:cNvPr id="22" name="Textfeld 13">
            <a:extLst>
              <a:ext uri="{FF2B5EF4-FFF2-40B4-BE49-F238E27FC236}">
                <a16:creationId xmlns:a16="http://schemas.microsoft.com/office/drawing/2014/main" id="{A8CD6F15-310C-7644-9131-9C7418EB37A6}"/>
              </a:ext>
            </a:extLst>
          </p:cNvPr>
          <p:cNvSpPr txBox="1"/>
          <p:nvPr/>
        </p:nvSpPr>
        <p:spPr>
          <a:xfrm>
            <a:off x="874708" y="5961034"/>
            <a:ext cx="1706153" cy="215444"/>
          </a:xfrm>
          <a:prstGeom prst="rect">
            <a:avLst/>
          </a:prstGeom>
          <a:noFill/>
        </p:spPr>
        <p:txBody>
          <a:bodyPr wrap="square" rtlCol="0">
            <a:spAutoFit/>
          </a:bodyPr>
          <a:lstStyle/>
          <a:p>
            <a:r>
              <a:rPr lang="de-DE" sz="800">
                <a:latin typeface="Arial" panose="020B0604020202020204" pitchFamily="34" charset="0"/>
              </a:rPr>
              <a:t>= Akuter Handlungsbedarf</a:t>
            </a:r>
          </a:p>
        </p:txBody>
      </p:sp>
      <p:sp>
        <p:nvSpPr>
          <p:cNvPr id="23" name="Ellipse 15">
            <a:extLst>
              <a:ext uri="{FF2B5EF4-FFF2-40B4-BE49-F238E27FC236}">
                <a16:creationId xmlns:a16="http://schemas.microsoft.com/office/drawing/2014/main" id="{113E036C-22E2-E347-A731-AF074379FB67}"/>
              </a:ext>
            </a:extLst>
          </p:cNvPr>
          <p:cNvSpPr/>
          <p:nvPr/>
        </p:nvSpPr>
        <p:spPr bwMode="auto">
          <a:xfrm flipV="1">
            <a:off x="2448814" y="5979460"/>
            <a:ext cx="154353" cy="154353"/>
          </a:xfrm>
          <a:prstGeom prst="ellipse">
            <a:avLst/>
          </a:prstGeom>
          <a:solidFill>
            <a:srgbClr val="FE621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sz="1000">
              <a:solidFill>
                <a:schemeClr val="lt1"/>
              </a:solidFill>
              <a:latin typeface="Arial" panose="020B0604020202020204" pitchFamily="34" charset="0"/>
            </a:endParaRPr>
          </a:p>
        </p:txBody>
      </p:sp>
      <p:sp>
        <p:nvSpPr>
          <p:cNvPr id="24" name="Textfeld 15">
            <a:extLst>
              <a:ext uri="{FF2B5EF4-FFF2-40B4-BE49-F238E27FC236}">
                <a16:creationId xmlns:a16="http://schemas.microsoft.com/office/drawing/2014/main" id="{7E3E648F-FA02-5740-906C-E1EF4B5B6E6F}"/>
              </a:ext>
            </a:extLst>
          </p:cNvPr>
          <p:cNvSpPr txBox="1"/>
          <p:nvPr/>
        </p:nvSpPr>
        <p:spPr>
          <a:xfrm>
            <a:off x="2576379" y="5962360"/>
            <a:ext cx="1463862" cy="215444"/>
          </a:xfrm>
          <a:prstGeom prst="rect">
            <a:avLst/>
          </a:prstGeom>
          <a:noFill/>
        </p:spPr>
        <p:txBody>
          <a:bodyPr wrap="none" rtlCol="0">
            <a:spAutoFit/>
          </a:bodyPr>
          <a:lstStyle/>
          <a:p>
            <a:r>
              <a:rPr lang="de-DE" sz="800">
                <a:latin typeface="Arial" panose="020B0604020202020204" pitchFamily="34" charset="0"/>
              </a:rPr>
              <a:t>= gestärkte Aufmerksamkeit</a:t>
            </a:r>
          </a:p>
        </p:txBody>
      </p:sp>
      <p:sp>
        <p:nvSpPr>
          <p:cNvPr id="25" name="Ellipse 17">
            <a:extLst>
              <a:ext uri="{FF2B5EF4-FFF2-40B4-BE49-F238E27FC236}">
                <a16:creationId xmlns:a16="http://schemas.microsoft.com/office/drawing/2014/main" id="{796A77BD-2D4A-544F-B513-66364A1BFDB1}"/>
              </a:ext>
            </a:extLst>
          </p:cNvPr>
          <p:cNvSpPr/>
          <p:nvPr/>
        </p:nvSpPr>
        <p:spPr bwMode="auto">
          <a:xfrm flipV="1">
            <a:off x="4154760" y="5991007"/>
            <a:ext cx="154353" cy="154353"/>
          </a:xfrm>
          <a:prstGeom prst="ellipse">
            <a:avLst/>
          </a:prstGeom>
          <a:solidFill>
            <a:srgbClr val="26A44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sz="1000">
              <a:solidFill>
                <a:schemeClr val="lt1"/>
              </a:solidFill>
              <a:latin typeface="Arial" panose="020B0604020202020204" pitchFamily="34" charset="0"/>
            </a:endParaRPr>
          </a:p>
        </p:txBody>
      </p:sp>
      <p:sp>
        <p:nvSpPr>
          <p:cNvPr id="26" name="Textfeld 17">
            <a:extLst>
              <a:ext uri="{FF2B5EF4-FFF2-40B4-BE49-F238E27FC236}">
                <a16:creationId xmlns:a16="http://schemas.microsoft.com/office/drawing/2014/main" id="{A7EA23A1-1EB6-0142-8FE5-65E2B72ADF8F}"/>
              </a:ext>
            </a:extLst>
          </p:cNvPr>
          <p:cNvSpPr txBox="1"/>
          <p:nvPr/>
        </p:nvSpPr>
        <p:spPr>
          <a:xfrm>
            <a:off x="4300356" y="5969998"/>
            <a:ext cx="615874" cy="215444"/>
          </a:xfrm>
          <a:prstGeom prst="rect">
            <a:avLst/>
          </a:prstGeom>
          <a:noFill/>
        </p:spPr>
        <p:txBody>
          <a:bodyPr wrap="none" rtlCol="0">
            <a:spAutoFit/>
          </a:bodyPr>
          <a:lstStyle/>
          <a:p>
            <a:r>
              <a:rPr lang="de-DE" sz="800">
                <a:latin typeface="Arial" panose="020B0604020202020204" pitchFamily="34" charset="0"/>
              </a:rPr>
              <a:t>= im Plan</a:t>
            </a:r>
          </a:p>
        </p:txBody>
      </p:sp>
      <p:sp>
        <p:nvSpPr>
          <p:cNvPr id="27" name="Ellipse 17">
            <a:extLst>
              <a:ext uri="{FF2B5EF4-FFF2-40B4-BE49-F238E27FC236}">
                <a16:creationId xmlns:a16="http://schemas.microsoft.com/office/drawing/2014/main" id="{CE233A5E-A693-BB41-88C9-2317D056B574}"/>
              </a:ext>
            </a:extLst>
          </p:cNvPr>
          <p:cNvSpPr/>
          <p:nvPr/>
        </p:nvSpPr>
        <p:spPr bwMode="auto">
          <a:xfrm flipV="1">
            <a:off x="5884947" y="2942651"/>
            <a:ext cx="182880" cy="182880"/>
          </a:xfrm>
          <a:prstGeom prst="ellipse">
            <a:avLst/>
          </a:prstGeom>
          <a:solidFill>
            <a:srgbClr val="26A44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sz="1000">
              <a:solidFill>
                <a:schemeClr val="lt1"/>
              </a:solidFill>
              <a:latin typeface="Arial" panose="020B0604020202020204" pitchFamily="34" charset="0"/>
            </a:endParaRPr>
          </a:p>
        </p:txBody>
      </p:sp>
      <p:sp>
        <p:nvSpPr>
          <p:cNvPr id="28" name="Ellipse 17">
            <a:extLst>
              <a:ext uri="{FF2B5EF4-FFF2-40B4-BE49-F238E27FC236}">
                <a16:creationId xmlns:a16="http://schemas.microsoft.com/office/drawing/2014/main" id="{59D06A57-CF6D-B144-9D13-85A5B5E8EEB9}"/>
              </a:ext>
            </a:extLst>
          </p:cNvPr>
          <p:cNvSpPr/>
          <p:nvPr/>
        </p:nvSpPr>
        <p:spPr bwMode="auto">
          <a:xfrm flipV="1">
            <a:off x="5884947" y="3641254"/>
            <a:ext cx="182880" cy="182880"/>
          </a:xfrm>
          <a:prstGeom prst="ellipse">
            <a:avLst/>
          </a:prstGeom>
          <a:solidFill>
            <a:srgbClr val="26A44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sz="1000">
              <a:solidFill>
                <a:schemeClr val="lt1"/>
              </a:solidFill>
              <a:latin typeface="Arial" panose="020B0604020202020204" pitchFamily="34" charset="0"/>
            </a:endParaRPr>
          </a:p>
        </p:txBody>
      </p:sp>
      <p:sp>
        <p:nvSpPr>
          <p:cNvPr id="29" name="Ellipse 13">
            <a:extLst>
              <a:ext uri="{FF2B5EF4-FFF2-40B4-BE49-F238E27FC236}">
                <a16:creationId xmlns:a16="http://schemas.microsoft.com/office/drawing/2014/main" id="{0BC716DE-1293-C949-AD0D-9F5A4D23E939}"/>
              </a:ext>
            </a:extLst>
          </p:cNvPr>
          <p:cNvSpPr/>
          <p:nvPr/>
        </p:nvSpPr>
        <p:spPr bwMode="auto">
          <a:xfrm flipV="1">
            <a:off x="5884947" y="3219161"/>
            <a:ext cx="182880" cy="182880"/>
          </a:xfrm>
          <a:prstGeom prst="ellipse">
            <a:avLst/>
          </a:prstGeom>
          <a:solidFill>
            <a:srgbClr val="DE102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sz="1000">
              <a:solidFill>
                <a:schemeClr val="lt1"/>
              </a:solidFill>
              <a:latin typeface="Arial" panose="020B0604020202020204" pitchFamily="34" charset="0"/>
            </a:endParaRPr>
          </a:p>
        </p:txBody>
      </p:sp>
      <p:sp>
        <p:nvSpPr>
          <p:cNvPr id="30" name="Ellipse 13">
            <a:extLst>
              <a:ext uri="{FF2B5EF4-FFF2-40B4-BE49-F238E27FC236}">
                <a16:creationId xmlns:a16="http://schemas.microsoft.com/office/drawing/2014/main" id="{A380C6AD-DD7C-D24A-B5E1-9F04184D8457}"/>
              </a:ext>
            </a:extLst>
          </p:cNvPr>
          <p:cNvSpPr/>
          <p:nvPr/>
        </p:nvSpPr>
        <p:spPr bwMode="auto">
          <a:xfrm flipV="1">
            <a:off x="11573579" y="2947936"/>
            <a:ext cx="182880" cy="182880"/>
          </a:xfrm>
          <a:prstGeom prst="ellipse">
            <a:avLst/>
          </a:prstGeom>
          <a:solidFill>
            <a:srgbClr val="DE102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sz="1000">
              <a:solidFill>
                <a:schemeClr val="lt1"/>
              </a:solidFill>
              <a:latin typeface="Arial" panose="020B0604020202020204" pitchFamily="34" charset="0"/>
            </a:endParaRPr>
          </a:p>
        </p:txBody>
      </p:sp>
      <p:sp>
        <p:nvSpPr>
          <p:cNvPr id="31" name="Ellipse 15">
            <a:extLst>
              <a:ext uri="{FF2B5EF4-FFF2-40B4-BE49-F238E27FC236}">
                <a16:creationId xmlns:a16="http://schemas.microsoft.com/office/drawing/2014/main" id="{C25169F6-EB6E-1946-A83D-E33621D23FF4}"/>
              </a:ext>
            </a:extLst>
          </p:cNvPr>
          <p:cNvSpPr/>
          <p:nvPr/>
        </p:nvSpPr>
        <p:spPr bwMode="auto">
          <a:xfrm flipV="1">
            <a:off x="11573579" y="3219161"/>
            <a:ext cx="182880" cy="182880"/>
          </a:xfrm>
          <a:prstGeom prst="ellipse">
            <a:avLst/>
          </a:prstGeom>
          <a:solidFill>
            <a:srgbClr val="FE621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sz="1000">
              <a:solidFill>
                <a:schemeClr val="lt1"/>
              </a:solidFill>
              <a:latin typeface="Arial" panose="020B0604020202020204" pitchFamily="34" charset="0"/>
            </a:endParaRPr>
          </a:p>
        </p:txBody>
      </p:sp>
      <p:sp>
        <p:nvSpPr>
          <p:cNvPr id="32" name="Ellipse 17">
            <a:extLst>
              <a:ext uri="{FF2B5EF4-FFF2-40B4-BE49-F238E27FC236}">
                <a16:creationId xmlns:a16="http://schemas.microsoft.com/office/drawing/2014/main" id="{35EA18E5-D182-2E41-A341-463366EA4252}"/>
              </a:ext>
            </a:extLst>
          </p:cNvPr>
          <p:cNvSpPr/>
          <p:nvPr/>
        </p:nvSpPr>
        <p:spPr bwMode="auto">
          <a:xfrm flipV="1">
            <a:off x="874708" y="2176885"/>
            <a:ext cx="365760" cy="365760"/>
          </a:xfrm>
          <a:prstGeom prst="ellipse">
            <a:avLst/>
          </a:prstGeom>
          <a:solidFill>
            <a:srgbClr val="26A44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sz="1000">
              <a:solidFill>
                <a:schemeClr val="lt1"/>
              </a:solidFill>
              <a:latin typeface="Arial" panose="020B0604020202020204" pitchFamily="34" charset="0"/>
            </a:endParaRPr>
          </a:p>
        </p:txBody>
      </p:sp>
      <p:sp>
        <p:nvSpPr>
          <p:cNvPr id="38" name="Text 1">
            <a:extLst>
              <a:ext uri="{FF2B5EF4-FFF2-40B4-BE49-F238E27FC236}">
                <a16:creationId xmlns:a16="http://schemas.microsoft.com/office/drawing/2014/main" id="{BC6B48E1-766B-1A46-AEAD-04545B01617F}"/>
              </a:ext>
            </a:extLst>
          </p:cNvPr>
          <p:cNvSpPr>
            <a:spLocks noGrp="1"/>
          </p:cNvSpPr>
          <p:nvPr/>
        </p:nvSpPr>
        <p:spPr bwMode="gray">
          <a:xfrm>
            <a:off x="10523250" y="471141"/>
            <a:ext cx="1268700"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TABELLEN</a:t>
            </a:r>
          </a:p>
        </p:txBody>
      </p:sp>
    </p:spTree>
    <p:extLst>
      <p:ext uri="{BB962C8B-B14F-4D97-AF65-F5344CB8AC3E}">
        <p14:creationId xmlns:p14="http://schemas.microsoft.com/office/powerpoint/2010/main" val="91509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8DC0-8FA3-F846-8BB1-457FBF344126}"/>
              </a:ext>
            </a:extLst>
          </p:cNvPr>
          <p:cNvSpPr>
            <a:spLocks noGrp="1"/>
          </p:cNvSpPr>
          <p:nvPr>
            <p:ph type="title"/>
          </p:nvPr>
        </p:nvSpPr>
        <p:spPr>
          <a:xfrm>
            <a:off x="755998" y="468000"/>
            <a:ext cx="11037600" cy="332399"/>
          </a:xfrm>
        </p:spPr>
        <p:txBody>
          <a:bodyPr/>
          <a:lstStyle/>
          <a:p>
            <a:r>
              <a:rPr lang="de-DE" dirty="0"/>
              <a:t>Drei </a:t>
            </a:r>
            <a:r>
              <a:rPr lang="de-DE" dirty="0" err="1"/>
              <a:t>Textboxen</a:t>
            </a:r>
            <a:r>
              <a:rPr lang="de-DE" dirty="0"/>
              <a:t> mit Zusammenfassung</a:t>
            </a:r>
          </a:p>
        </p:txBody>
      </p:sp>
      <p:sp>
        <p:nvSpPr>
          <p:cNvPr id="4" name="Date Placeholder 3">
            <a:extLst>
              <a:ext uri="{FF2B5EF4-FFF2-40B4-BE49-F238E27FC236}">
                <a16:creationId xmlns:a16="http://schemas.microsoft.com/office/drawing/2014/main" id="{44752D72-698F-4441-B803-85E1CF4D5825}"/>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3" name="Footer Placeholder 2">
            <a:extLst>
              <a:ext uri="{FF2B5EF4-FFF2-40B4-BE49-F238E27FC236}">
                <a16:creationId xmlns:a16="http://schemas.microsoft.com/office/drawing/2014/main" id="{B598BAC9-6378-3040-A885-1FF730AA8D1E}"/>
              </a:ext>
            </a:extLst>
          </p:cNvPr>
          <p:cNvSpPr>
            <a:spLocks noGrp="1"/>
          </p:cNvSpPr>
          <p:nvPr>
            <p:ph type="ftr" sz="quarter" idx="21"/>
          </p:nvPr>
        </p:nvSpPr>
        <p:spPr/>
        <p:txBody>
          <a:bodyPr/>
          <a:lstStyle/>
          <a:p>
            <a:r>
              <a:rPr lang="de-DE" noProof="0"/>
              <a:t>Titel / Autor / Copyright</a:t>
            </a:r>
          </a:p>
        </p:txBody>
      </p:sp>
      <p:sp>
        <p:nvSpPr>
          <p:cNvPr id="5" name="Slide Number Placeholder 4">
            <a:extLst>
              <a:ext uri="{FF2B5EF4-FFF2-40B4-BE49-F238E27FC236}">
                <a16:creationId xmlns:a16="http://schemas.microsoft.com/office/drawing/2014/main" id="{188F6EDF-9F77-8049-BDCD-1B982B4CFA15}"/>
              </a:ext>
            </a:extLst>
          </p:cNvPr>
          <p:cNvSpPr>
            <a:spLocks noGrp="1"/>
          </p:cNvSpPr>
          <p:nvPr>
            <p:ph type="sldNum" sz="quarter" idx="22"/>
          </p:nvPr>
        </p:nvSpPr>
        <p:spPr/>
        <p:txBody>
          <a:bodyPr/>
          <a:lstStyle/>
          <a:p>
            <a:fld id="{02CEFE82-39F2-4F47-8A0C-D5AB3496FA5C}" type="slidenum">
              <a:rPr lang="de-DE" noProof="0" smtClean="0"/>
              <a:pPr/>
              <a:t>82</a:t>
            </a:fld>
            <a:endParaRPr lang="de-DE" noProof="0"/>
          </a:p>
        </p:txBody>
      </p:sp>
      <p:sp>
        <p:nvSpPr>
          <p:cNvPr id="18" name="Rechteck 13">
            <a:extLst>
              <a:ext uri="{FF2B5EF4-FFF2-40B4-BE49-F238E27FC236}">
                <a16:creationId xmlns:a16="http://schemas.microsoft.com/office/drawing/2014/main" id="{B90997E1-99F0-7D4D-B039-66A0F9CB258D}"/>
              </a:ext>
            </a:extLst>
          </p:cNvPr>
          <p:cNvSpPr/>
          <p:nvPr/>
        </p:nvSpPr>
        <p:spPr>
          <a:xfrm>
            <a:off x="762750" y="5283563"/>
            <a:ext cx="11037600" cy="360000"/>
          </a:xfrm>
          <a:prstGeom prst="rect">
            <a:avLst/>
          </a:prstGeom>
          <a:solidFill>
            <a:schemeClr val="tx2">
              <a:lumMod val="60000"/>
              <a:lumOff val="40000"/>
            </a:schemeClr>
          </a:solidFill>
          <a:ln w="19050">
            <a:noFill/>
          </a:ln>
          <a:effectLst/>
        </p:spPr>
        <p:style>
          <a:lnRef idx="1">
            <a:schemeClr val="accent1"/>
          </a:lnRef>
          <a:fillRef idx="3">
            <a:schemeClr val="accent1"/>
          </a:fillRef>
          <a:effectRef idx="2">
            <a:schemeClr val="accent1"/>
          </a:effectRef>
          <a:fontRef idx="minor">
            <a:schemeClr val="lt1"/>
          </a:fontRef>
        </p:style>
        <p:txBody>
          <a:bodyPr lIns="72000" tIns="0" rIns="72000" bIns="0" anchor="ctr"/>
          <a:lstStyle/>
          <a:p>
            <a:pPr algn="ctr"/>
            <a:r>
              <a:rPr lang="de-DE" dirty="0">
                <a:solidFill>
                  <a:prstClr val="white"/>
                </a:solidFill>
                <a:latin typeface="+mj-lt"/>
              </a:rPr>
              <a:t>Fazit / Zusammenfassung</a:t>
            </a:r>
          </a:p>
        </p:txBody>
      </p:sp>
      <p:sp>
        <p:nvSpPr>
          <p:cNvPr id="19" name="AutoShape 9">
            <a:extLst>
              <a:ext uri="{FF2B5EF4-FFF2-40B4-BE49-F238E27FC236}">
                <a16:creationId xmlns:a16="http://schemas.microsoft.com/office/drawing/2014/main" id="{1BFC4567-7449-D849-AFCE-D22172DEF8FF}"/>
              </a:ext>
            </a:extLst>
          </p:cNvPr>
          <p:cNvSpPr>
            <a:spLocks noChangeArrowheads="1"/>
          </p:cNvSpPr>
          <p:nvPr/>
        </p:nvSpPr>
        <p:spPr bwMode="auto">
          <a:xfrm rot="10800000">
            <a:off x="1325203" y="4923507"/>
            <a:ext cx="2228401" cy="195005"/>
          </a:xfrm>
          <a:prstGeom prst="triangle">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de-DE">
              <a:solidFill>
                <a:prstClr val="white"/>
              </a:solidFill>
              <a:latin typeface="Arial" panose="020B0604020202020204" pitchFamily="34" charset="0"/>
            </a:endParaRPr>
          </a:p>
        </p:txBody>
      </p:sp>
      <p:sp>
        <p:nvSpPr>
          <p:cNvPr id="20" name="AutoShape 9">
            <a:extLst>
              <a:ext uri="{FF2B5EF4-FFF2-40B4-BE49-F238E27FC236}">
                <a16:creationId xmlns:a16="http://schemas.microsoft.com/office/drawing/2014/main" id="{4A839F31-D99E-1F40-ABC6-E24055630F56}"/>
              </a:ext>
            </a:extLst>
          </p:cNvPr>
          <p:cNvSpPr>
            <a:spLocks noChangeArrowheads="1"/>
          </p:cNvSpPr>
          <p:nvPr/>
        </p:nvSpPr>
        <p:spPr bwMode="auto">
          <a:xfrm rot="10800000">
            <a:off x="5176599" y="4929295"/>
            <a:ext cx="2228401" cy="195005"/>
          </a:xfrm>
          <a:prstGeom prst="triangle">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de-DE">
              <a:solidFill>
                <a:prstClr val="white"/>
              </a:solidFill>
              <a:latin typeface="Arial" panose="020B0604020202020204" pitchFamily="34" charset="0"/>
            </a:endParaRPr>
          </a:p>
        </p:txBody>
      </p:sp>
      <p:sp>
        <p:nvSpPr>
          <p:cNvPr id="21" name="AutoShape 9">
            <a:extLst>
              <a:ext uri="{FF2B5EF4-FFF2-40B4-BE49-F238E27FC236}">
                <a16:creationId xmlns:a16="http://schemas.microsoft.com/office/drawing/2014/main" id="{727D875E-CF96-E345-8CAC-A27FC301FBFC}"/>
              </a:ext>
            </a:extLst>
          </p:cNvPr>
          <p:cNvSpPr>
            <a:spLocks noChangeArrowheads="1"/>
          </p:cNvSpPr>
          <p:nvPr/>
        </p:nvSpPr>
        <p:spPr bwMode="auto">
          <a:xfrm rot="10800000">
            <a:off x="9035992" y="4919479"/>
            <a:ext cx="2228401" cy="195005"/>
          </a:xfrm>
          <a:prstGeom prst="triangle">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de-DE">
              <a:solidFill>
                <a:prstClr val="white"/>
              </a:solidFill>
              <a:latin typeface="Arial" panose="020B0604020202020204" pitchFamily="34" charset="0"/>
            </a:endParaRPr>
          </a:p>
        </p:txBody>
      </p:sp>
      <p:sp>
        <p:nvSpPr>
          <p:cNvPr id="29" name="Inhalt">
            <a:extLst>
              <a:ext uri="{FF2B5EF4-FFF2-40B4-BE49-F238E27FC236}">
                <a16:creationId xmlns:a16="http://schemas.microsoft.com/office/drawing/2014/main" id="{19501BAA-5F52-8B4D-A027-F3FF7019A7F9}"/>
              </a:ext>
            </a:extLst>
          </p:cNvPr>
          <p:cNvSpPr txBox="1">
            <a:spLocks/>
          </p:cNvSpPr>
          <p:nvPr/>
        </p:nvSpPr>
        <p:spPr bwMode="gray">
          <a:xfrm>
            <a:off x="762750" y="1487078"/>
            <a:ext cx="3409200" cy="3269220"/>
          </a:xfrm>
          <a:prstGeom prst="rect">
            <a:avLst/>
          </a:prstGeom>
          <a:ln w="12700">
            <a:solidFill>
              <a:schemeClr val="tx2">
                <a:lumMod val="60000"/>
                <a:lumOff val="40000"/>
              </a:schemeClr>
            </a:solidFill>
          </a:ln>
        </p:spPr>
        <p:txBody>
          <a:bodyPr vert="horz" wrap="square" lIns="108000" tIns="36000" rIns="108000" bIns="36000" rtlCol="0" anchor="t">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300"/>
              </a:spcBef>
              <a:spcAft>
                <a:spcPts val="0"/>
              </a:spcAft>
              <a:buNone/>
            </a:pPr>
            <a:r>
              <a:rPr lang="de-DE">
                <a:solidFill>
                  <a:schemeClr val="tx2">
                    <a:lumMod val="60000"/>
                    <a:lumOff val="40000"/>
                  </a:schemeClr>
                </a:solidFill>
                <a:latin typeface="Arial" panose="020B0604020202020204" pitchFamily="34" charset="0"/>
              </a:rPr>
              <a:t>Titel 1</a:t>
            </a:r>
          </a:p>
          <a:p>
            <a:pPr marL="0" indent="0">
              <a:spcBef>
                <a:spcPts val="300"/>
              </a:spcBef>
              <a:spcAft>
                <a:spcPts val="0"/>
              </a:spcAft>
              <a:buNone/>
            </a:pPr>
            <a:r>
              <a:rPr lang="de-DE">
                <a:solidFill>
                  <a:schemeClr val="tx2"/>
                </a:solidFill>
                <a:latin typeface="Arial" panose="020B0604020202020204" pitchFamily="34" charset="0"/>
              </a:rPr>
              <a:t>Erste Ebene</a:t>
            </a:r>
          </a:p>
          <a:p>
            <a:pPr>
              <a:spcBef>
                <a:spcPts val="300"/>
              </a:spcBef>
              <a:spcAft>
                <a:spcPts val="0"/>
              </a:spcAft>
            </a:pPr>
            <a:r>
              <a:rPr lang="de-DE">
                <a:latin typeface="Arial" panose="020B0604020202020204" pitchFamily="34" charset="0"/>
              </a:rPr>
              <a:t>Zweite Ebene</a:t>
            </a:r>
          </a:p>
          <a:p>
            <a:pPr lvl="1">
              <a:spcBef>
                <a:spcPts val="300"/>
              </a:spcBef>
              <a:spcAft>
                <a:spcPts val="0"/>
              </a:spcAft>
            </a:pPr>
            <a:r>
              <a:rPr lang="de-DE">
                <a:latin typeface="Arial" panose="020B0604020202020204" pitchFamily="34" charset="0"/>
              </a:rPr>
              <a:t>Dritte Ebene</a:t>
            </a:r>
          </a:p>
          <a:p>
            <a:pPr lvl="2">
              <a:spcBef>
                <a:spcPts val="300"/>
              </a:spcBef>
              <a:spcAft>
                <a:spcPts val="0"/>
              </a:spcAft>
            </a:pPr>
            <a:r>
              <a:rPr lang="de-DE">
                <a:latin typeface="Arial" panose="020B0604020202020204" pitchFamily="34" charset="0"/>
              </a:rPr>
              <a:t>Vierte Eben</a:t>
            </a:r>
          </a:p>
          <a:p>
            <a:pPr marL="0" indent="0">
              <a:spcBef>
                <a:spcPts val="300"/>
              </a:spcBef>
              <a:spcAft>
                <a:spcPts val="0"/>
              </a:spcAft>
              <a:buNone/>
            </a:pPr>
            <a:r>
              <a:rPr lang="de-DE">
                <a:solidFill>
                  <a:schemeClr val="tx2"/>
                </a:solidFill>
                <a:latin typeface="Arial" panose="020B0604020202020204" pitchFamily="34" charset="0"/>
              </a:rPr>
              <a:t>Erste Ebene</a:t>
            </a:r>
          </a:p>
        </p:txBody>
      </p:sp>
      <p:sp>
        <p:nvSpPr>
          <p:cNvPr id="30" name="Inhalt">
            <a:extLst>
              <a:ext uri="{FF2B5EF4-FFF2-40B4-BE49-F238E27FC236}">
                <a16:creationId xmlns:a16="http://schemas.microsoft.com/office/drawing/2014/main" id="{A3093896-8B2E-A744-B5FB-7299B94A7D6F}"/>
              </a:ext>
            </a:extLst>
          </p:cNvPr>
          <p:cNvSpPr txBox="1">
            <a:spLocks/>
          </p:cNvSpPr>
          <p:nvPr/>
        </p:nvSpPr>
        <p:spPr bwMode="gray">
          <a:xfrm>
            <a:off x="4569575" y="1493714"/>
            <a:ext cx="3409200" cy="3269220"/>
          </a:xfrm>
          <a:prstGeom prst="rect">
            <a:avLst/>
          </a:prstGeom>
          <a:ln w="12700">
            <a:solidFill>
              <a:schemeClr val="tx2">
                <a:lumMod val="60000"/>
                <a:lumOff val="40000"/>
              </a:schemeClr>
            </a:solidFill>
          </a:ln>
        </p:spPr>
        <p:txBody>
          <a:bodyPr vert="horz" wrap="square" lIns="108000" tIns="36000" rIns="108000" bIns="36000" rtlCol="0" anchor="t">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300"/>
              </a:spcBef>
              <a:spcAft>
                <a:spcPts val="0"/>
              </a:spcAft>
              <a:buNone/>
            </a:pPr>
            <a:r>
              <a:rPr lang="de-DE">
                <a:solidFill>
                  <a:schemeClr val="tx2">
                    <a:lumMod val="60000"/>
                    <a:lumOff val="40000"/>
                  </a:schemeClr>
                </a:solidFill>
                <a:latin typeface="Arial" panose="020B0604020202020204" pitchFamily="34" charset="0"/>
              </a:rPr>
              <a:t>Titel 2</a:t>
            </a:r>
          </a:p>
          <a:p>
            <a:pPr marL="0" indent="0">
              <a:spcBef>
                <a:spcPts val="300"/>
              </a:spcBef>
              <a:spcAft>
                <a:spcPts val="0"/>
              </a:spcAft>
              <a:buNone/>
            </a:pPr>
            <a:r>
              <a:rPr lang="de-DE">
                <a:solidFill>
                  <a:schemeClr val="tx2"/>
                </a:solidFill>
                <a:latin typeface="Arial" panose="020B0604020202020204" pitchFamily="34" charset="0"/>
              </a:rPr>
              <a:t>Erste Ebene</a:t>
            </a:r>
          </a:p>
          <a:p>
            <a:pPr>
              <a:spcBef>
                <a:spcPts val="300"/>
              </a:spcBef>
              <a:spcAft>
                <a:spcPts val="0"/>
              </a:spcAft>
            </a:pPr>
            <a:r>
              <a:rPr lang="de-DE">
                <a:latin typeface="Arial" panose="020B0604020202020204" pitchFamily="34" charset="0"/>
              </a:rPr>
              <a:t>Zweite Ebene</a:t>
            </a:r>
          </a:p>
          <a:p>
            <a:pPr lvl="1">
              <a:spcBef>
                <a:spcPts val="300"/>
              </a:spcBef>
              <a:spcAft>
                <a:spcPts val="0"/>
              </a:spcAft>
            </a:pPr>
            <a:r>
              <a:rPr lang="de-DE">
                <a:latin typeface="Arial" panose="020B0604020202020204" pitchFamily="34" charset="0"/>
              </a:rPr>
              <a:t>Dritte Ebene</a:t>
            </a:r>
          </a:p>
          <a:p>
            <a:pPr lvl="2">
              <a:spcBef>
                <a:spcPts val="300"/>
              </a:spcBef>
              <a:spcAft>
                <a:spcPts val="0"/>
              </a:spcAft>
            </a:pPr>
            <a:r>
              <a:rPr lang="de-DE">
                <a:latin typeface="Arial" panose="020B0604020202020204" pitchFamily="34" charset="0"/>
              </a:rPr>
              <a:t>Vierte Eben</a:t>
            </a:r>
          </a:p>
          <a:p>
            <a:pPr marL="0" indent="0">
              <a:spcBef>
                <a:spcPts val="300"/>
              </a:spcBef>
              <a:spcAft>
                <a:spcPts val="0"/>
              </a:spcAft>
              <a:buNone/>
            </a:pPr>
            <a:r>
              <a:rPr lang="de-DE">
                <a:solidFill>
                  <a:schemeClr val="tx2"/>
                </a:solidFill>
                <a:latin typeface="Arial" panose="020B0604020202020204" pitchFamily="34" charset="0"/>
              </a:rPr>
              <a:t>Erste Ebene</a:t>
            </a:r>
          </a:p>
        </p:txBody>
      </p:sp>
      <p:sp>
        <p:nvSpPr>
          <p:cNvPr id="31" name="Inhalt">
            <a:extLst>
              <a:ext uri="{FF2B5EF4-FFF2-40B4-BE49-F238E27FC236}">
                <a16:creationId xmlns:a16="http://schemas.microsoft.com/office/drawing/2014/main" id="{34302C70-2624-0740-A460-B2B9E476A35A}"/>
              </a:ext>
            </a:extLst>
          </p:cNvPr>
          <p:cNvSpPr txBox="1">
            <a:spLocks/>
          </p:cNvSpPr>
          <p:nvPr/>
        </p:nvSpPr>
        <p:spPr bwMode="gray">
          <a:xfrm>
            <a:off x="8384398" y="1489687"/>
            <a:ext cx="3409200" cy="3269220"/>
          </a:xfrm>
          <a:prstGeom prst="rect">
            <a:avLst/>
          </a:prstGeom>
          <a:ln w="12700">
            <a:solidFill>
              <a:schemeClr val="tx2">
                <a:lumMod val="60000"/>
                <a:lumOff val="40000"/>
              </a:schemeClr>
            </a:solidFill>
          </a:ln>
        </p:spPr>
        <p:txBody>
          <a:bodyPr vert="horz" wrap="square" lIns="108000" tIns="36000" rIns="108000" bIns="36000" rtlCol="0" anchor="t">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300"/>
              </a:spcBef>
              <a:spcAft>
                <a:spcPts val="0"/>
              </a:spcAft>
              <a:buNone/>
            </a:pPr>
            <a:r>
              <a:rPr lang="de-DE">
                <a:solidFill>
                  <a:schemeClr val="tx2">
                    <a:lumMod val="60000"/>
                    <a:lumOff val="40000"/>
                  </a:schemeClr>
                </a:solidFill>
                <a:latin typeface="Arial" panose="020B0604020202020204" pitchFamily="34" charset="0"/>
              </a:rPr>
              <a:t>Titel 3</a:t>
            </a:r>
          </a:p>
          <a:p>
            <a:pPr marL="0" indent="0">
              <a:spcBef>
                <a:spcPts val="300"/>
              </a:spcBef>
              <a:spcAft>
                <a:spcPts val="0"/>
              </a:spcAft>
              <a:buNone/>
            </a:pPr>
            <a:r>
              <a:rPr lang="de-DE">
                <a:solidFill>
                  <a:schemeClr val="tx2"/>
                </a:solidFill>
                <a:latin typeface="Arial" panose="020B0604020202020204" pitchFamily="34" charset="0"/>
              </a:rPr>
              <a:t>Erste Ebene</a:t>
            </a:r>
          </a:p>
          <a:p>
            <a:pPr>
              <a:spcBef>
                <a:spcPts val="300"/>
              </a:spcBef>
              <a:spcAft>
                <a:spcPts val="0"/>
              </a:spcAft>
            </a:pPr>
            <a:r>
              <a:rPr lang="de-DE">
                <a:latin typeface="Arial" panose="020B0604020202020204" pitchFamily="34" charset="0"/>
              </a:rPr>
              <a:t>Zweite Ebene</a:t>
            </a:r>
          </a:p>
          <a:p>
            <a:pPr lvl="1">
              <a:spcBef>
                <a:spcPts val="300"/>
              </a:spcBef>
              <a:spcAft>
                <a:spcPts val="0"/>
              </a:spcAft>
            </a:pPr>
            <a:r>
              <a:rPr lang="de-DE">
                <a:latin typeface="Arial" panose="020B0604020202020204" pitchFamily="34" charset="0"/>
              </a:rPr>
              <a:t>Dritte Ebene</a:t>
            </a:r>
          </a:p>
          <a:p>
            <a:pPr lvl="2">
              <a:spcBef>
                <a:spcPts val="300"/>
              </a:spcBef>
              <a:spcAft>
                <a:spcPts val="0"/>
              </a:spcAft>
            </a:pPr>
            <a:r>
              <a:rPr lang="de-DE">
                <a:latin typeface="Arial" panose="020B0604020202020204" pitchFamily="34" charset="0"/>
              </a:rPr>
              <a:t>Vierte Eben</a:t>
            </a:r>
          </a:p>
          <a:p>
            <a:pPr marL="0" indent="0">
              <a:spcBef>
                <a:spcPts val="300"/>
              </a:spcBef>
              <a:spcAft>
                <a:spcPts val="0"/>
              </a:spcAft>
              <a:buNone/>
            </a:pPr>
            <a:r>
              <a:rPr lang="de-DE">
                <a:solidFill>
                  <a:schemeClr val="tx2"/>
                </a:solidFill>
                <a:latin typeface="Arial" panose="020B0604020202020204" pitchFamily="34" charset="0"/>
              </a:rPr>
              <a:t>Erste Ebene</a:t>
            </a:r>
          </a:p>
        </p:txBody>
      </p:sp>
      <p:sp>
        <p:nvSpPr>
          <p:cNvPr id="23" name="Text 1">
            <a:extLst>
              <a:ext uri="{FF2B5EF4-FFF2-40B4-BE49-F238E27FC236}">
                <a16:creationId xmlns:a16="http://schemas.microsoft.com/office/drawing/2014/main" id="{F6A3446D-1E41-CC4B-9B1F-B62087E8C650}"/>
              </a:ext>
            </a:extLst>
          </p:cNvPr>
          <p:cNvSpPr>
            <a:spLocks noGrp="1"/>
          </p:cNvSpPr>
          <p:nvPr/>
        </p:nvSpPr>
        <p:spPr bwMode="gray">
          <a:xfrm>
            <a:off x="10448999" y="471141"/>
            <a:ext cx="1342951" cy="329258"/>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PROZESSE</a:t>
            </a:r>
          </a:p>
        </p:txBody>
      </p:sp>
    </p:spTree>
    <p:extLst>
      <p:ext uri="{BB962C8B-B14F-4D97-AF65-F5344CB8AC3E}">
        <p14:creationId xmlns:p14="http://schemas.microsoft.com/office/powerpoint/2010/main" val="39692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A7FF-7F57-864B-9392-EF0974D0790C}"/>
              </a:ext>
            </a:extLst>
          </p:cNvPr>
          <p:cNvSpPr>
            <a:spLocks noGrp="1"/>
          </p:cNvSpPr>
          <p:nvPr>
            <p:ph type="title"/>
          </p:nvPr>
        </p:nvSpPr>
        <p:spPr>
          <a:xfrm>
            <a:off x="755998" y="468000"/>
            <a:ext cx="11037600" cy="332399"/>
          </a:xfrm>
        </p:spPr>
        <p:txBody>
          <a:bodyPr/>
          <a:lstStyle/>
          <a:p>
            <a:r>
              <a:rPr lang="de-DE"/>
              <a:t>Prozesskette</a:t>
            </a:r>
          </a:p>
        </p:txBody>
      </p:sp>
      <p:sp>
        <p:nvSpPr>
          <p:cNvPr id="4" name="Date Placeholder 3">
            <a:extLst>
              <a:ext uri="{FF2B5EF4-FFF2-40B4-BE49-F238E27FC236}">
                <a16:creationId xmlns:a16="http://schemas.microsoft.com/office/drawing/2014/main" id="{9E1C3A5A-8D00-C049-8EE5-DA6FC9B472F6}"/>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3" name="Footer Placeholder 2">
            <a:extLst>
              <a:ext uri="{FF2B5EF4-FFF2-40B4-BE49-F238E27FC236}">
                <a16:creationId xmlns:a16="http://schemas.microsoft.com/office/drawing/2014/main" id="{A4C8B601-B6AD-C645-A6DE-0E433F1AD901}"/>
              </a:ext>
            </a:extLst>
          </p:cNvPr>
          <p:cNvSpPr>
            <a:spLocks noGrp="1"/>
          </p:cNvSpPr>
          <p:nvPr>
            <p:ph type="ftr" sz="quarter" idx="21"/>
          </p:nvPr>
        </p:nvSpPr>
        <p:spPr/>
        <p:txBody>
          <a:bodyPr/>
          <a:lstStyle/>
          <a:p>
            <a:r>
              <a:rPr lang="de-DE" noProof="0"/>
              <a:t>Titel / Autor / Copyright</a:t>
            </a:r>
          </a:p>
        </p:txBody>
      </p:sp>
      <p:sp>
        <p:nvSpPr>
          <p:cNvPr id="5" name="Slide Number Placeholder 4">
            <a:extLst>
              <a:ext uri="{FF2B5EF4-FFF2-40B4-BE49-F238E27FC236}">
                <a16:creationId xmlns:a16="http://schemas.microsoft.com/office/drawing/2014/main" id="{41957C09-2404-DF49-A73A-C48C3BD245F6}"/>
              </a:ext>
            </a:extLst>
          </p:cNvPr>
          <p:cNvSpPr>
            <a:spLocks noGrp="1"/>
          </p:cNvSpPr>
          <p:nvPr>
            <p:ph type="sldNum" sz="quarter" idx="22"/>
          </p:nvPr>
        </p:nvSpPr>
        <p:spPr/>
        <p:txBody>
          <a:bodyPr/>
          <a:lstStyle/>
          <a:p>
            <a:fld id="{02CEFE82-39F2-4F47-8A0C-D5AB3496FA5C}" type="slidenum">
              <a:rPr lang="de-DE" noProof="0" smtClean="0"/>
              <a:pPr/>
              <a:t>83</a:t>
            </a:fld>
            <a:endParaRPr lang="de-DE" noProof="0"/>
          </a:p>
        </p:txBody>
      </p:sp>
      <p:graphicFrame>
        <p:nvGraphicFramePr>
          <p:cNvPr id="18" name="Tabelle 111">
            <a:extLst>
              <a:ext uri="{FF2B5EF4-FFF2-40B4-BE49-F238E27FC236}">
                <a16:creationId xmlns:a16="http://schemas.microsoft.com/office/drawing/2014/main" id="{D6155CE1-F306-4046-9850-B7D1498FCCFF}"/>
              </a:ext>
            </a:extLst>
          </p:cNvPr>
          <p:cNvGraphicFramePr>
            <a:graphicFrameLocks noGrp="1"/>
          </p:cNvGraphicFramePr>
          <p:nvPr>
            <p:extLst>
              <p:ext uri="{D42A27DB-BD31-4B8C-83A1-F6EECF244321}">
                <p14:modId xmlns:p14="http://schemas.microsoft.com/office/powerpoint/2010/main" val="3850676373"/>
              </p:ext>
            </p:extLst>
          </p:nvPr>
        </p:nvGraphicFramePr>
        <p:xfrm>
          <a:off x="2369434" y="1476000"/>
          <a:ext cx="9412015" cy="4201875"/>
        </p:xfrm>
        <a:graphic>
          <a:graphicData uri="http://schemas.openxmlformats.org/drawingml/2006/table">
            <a:tbl>
              <a:tblPr firstRow="1" bandRow="1">
                <a:tableStyleId>{5C22544A-7EE6-4342-B048-85BDC9FD1C3A}</a:tableStyleId>
              </a:tblPr>
              <a:tblGrid>
                <a:gridCol w="3064053">
                  <a:extLst>
                    <a:ext uri="{9D8B030D-6E8A-4147-A177-3AD203B41FA5}">
                      <a16:colId xmlns:a16="http://schemas.microsoft.com/office/drawing/2014/main" val="20000"/>
                    </a:ext>
                  </a:extLst>
                </a:gridCol>
                <a:gridCol w="109374">
                  <a:extLst>
                    <a:ext uri="{9D8B030D-6E8A-4147-A177-3AD203B41FA5}">
                      <a16:colId xmlns:a16="http://schemas.microsoft.com/office/drawing/2014/main" val="20001"/>
                    </a:ext>
                  </a:extLst>
                </a:gridCol>
                <a:gridCol w="3063792">
                  <a:extLst>
                    <a:ext uri="{9D8B030D-6E8A-4147-A177-3AD203B41FA5}">
                      <a16:colId xmlns:a16="http://schemas.microsoft.com/office/drawing/2014/main" val="20002"/>
                    </a:ext>
                  </a:extLst>
                </a:gridCol>
                <a:gridCol w="109374">
                  <a:extLst>
                    <a:ext uri="{9D8B030D-6E8A-4147-A177-3AD203B41FA5}">
                      <a16:colId xmlns:a16="http://schemas.microsoft.com/office/drawing/2014/main" val="20003"/>
                    </a:ext>
                  </a:extLst>
                </a:gridCol>
                <a:gridCol w="3065422">
                  <a:extLst>
                    <a:ext uri="{9D8B030D-6E8A-4147-A177-3AD203B41FA5}">
                      <a16:colId xmlns:a16="http://schemas.microsoft.com/office/drawing/2014/main" val="20004"/>
                    </a:ext>
                  </a:extLst>
                </a:gridCol>
              </a:tblGrid>
              <a:tr h="360000">
                <a:tc>
                  <a:txBody>
                    <a:bodyPr/>
                    <a:lstStyle/>
                    <a:p>
                      <a:pPr marL="0" indent="0" algn="l">
                        <a:lnSpc>
                          <a:spcPct val="100000"/>
                        </a:lnSpc>
                        <a:buClr>
                          <a:schemeClr val="tx2">
                            <a:lumMod val="40000"/>
                            <a:lumOff val="60000"/>
                          </a:schemeClr>
                        </a:buClr>
                        <a:buSzPct val="70000"/>
                        <a:buFont typeface="Wingdings 2" panose="05020102010507070707" pitchFamily="18" charset="2"/>
                        <a:buNone/>
                      </a:pPr>
                      <a:r>
                        <a:rPr lang="de-DE" sz="1400" b="0">
                          <a:solidFill>
                            <a:schemeClr val="bg1"/>
                          </a:solidFill>
                          <a:latin typeface="+mj-lt"/>
                        </a:rPr>
                        <a:t>Headline</a:t>
                      </a:r>
                    </a:p>
                  </a:txBody>
                  <a:tcPr marL="108000" marR="36000" marT="3600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indent="0" algn="l">
                        <a:lnSpc>
                          <a:spcPct val="100000"/>
                        </a:lnSpc>
                        <a:buClr>
                          <a:schemeClr val="tx2">
                            <a:lumMod val="40000"/>
                            <a:lumOff val="60000"/>
                          </a:schemeClr>
                        </a:buClr>
                        <a:buSzPct val="70000"/>
                        <a:buFont typeface="Wingdings 2" panose="05020102010507070707" pitchFamily="18" charset="2"/>
                        <a:buNone/>
                      </a:pPr>
                      <a:endParaRPr lang="de-DE" sz="1900" b="0" i="0">
                        <a:solidFill>
                          <a:schemeClr val="bg1"/>
                        </a:solidFill>
                        <a:latin typeface="Arial" panose="020B0604020202020204" pitchFamily="34" charset="0"/>
                      </a:endParaRPr>
                    </a:p>
                  </a:txBody>
                  <a:tcPr marL="76176"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lnSpc>
                          <a:spcPct val="100000"/>
                        </a:lnSpc>
                        <a:buClr>
                          <a:schemeClr val="tx2">
                            <a:lumMod val="40000"/>
                            <a:lumOff val="60000"/>
                          </a:schemeClr>
                        </a:buClr>
                        <a:buSzPct val="70000"/>
                        <a:buFont typeface="Wingdings 2" panose="05020102010507070707" pitchFamily="18" charset="2"/>
                        <a:buNone/>
                      </a:pPr>
                      <a:r>
                        <a:rPr lang="de-DE" sz="1400" b="0">
                          <a:solidFill>
                            <a:schemeClr val="bg1"/>
                          </a:solidFill>
                          <a:latin typeface="+mj-lt"/>
                        </a:rPr>
                        <a:t>Headline</a:t>
                      </a:r>
                    </a:p>
                  </a:txBody>
                  <a:tcPr marL="7200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indent="0" algn="l">
                        <a:lnSpc>
                          <a:spcPct val="100000"/>
                        </a:lnSpc>
                        <a:buClr>
                          <a:schemeClr val="tx2">
                            <a:lumMod val="40000"/>
                            <a:lumOff val="60000"/>
                          </a:schemeClr>
                        </a:buClr>
                        <a:buSzPct val="70000"/>
                        <a:buFont typeface="Wingdings 2" panose="05020102010507070707" pitchFamily="18" charset="2"/>
                        <a:buNone/>
                      </a:pPr>
                      <a:endParaRPr lang="de-DE" sz="1900" b="0" i="0">
                        <a:solidFill>
                          <a:schemeClr val="bg1"/>
                        </a:solidFill>
                        <a:latin typeface="Arial" panose="020B0604020202020204" pitchFamily="34" charset="0"/>
                      </a:endParaRPr>
                    </a:p>
                  </a:txBody>
                  <a:tcPr marL="38088"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lnSpc>
                          <a:spcPct val="100000"/>
                        </a:lnSpc>
                        <a:buClr>
                          <a:schemeClr val="tx2">
                            <a:lumMod val="40000"/>
                            <a:lumOff val="60000"/>
                          </a:schemeClr>
                        </a:buClr>
                        <a:buSzPct val="70000"/>
                        <a:buFont typeface="Wingdings 2" panose="05020102010507070707" pitchFamily="18" charset="2"/>
                        <a:buNone/>
                      </a:pPr>
                      <a:r>
                        <a:rPr lang="de-DE" sz="1400" b="0">
                          <a:solidFill>
                            <a:schemeClr val="bg1"/>
                          </a:solidFill>
                          <a:latin typeface="+mj-lt"/>
                        </a:rPr>
                        <a:t>Headline</a:t>
                      </a:r>
                    </a:p>
                  </a:txBody>
                  <a:tcPr marL="7200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0000"/>
                  </a:ext>
                </a:extLst>
              </a:tr>
              <a:tr h="945234">
                <a:tc>
                  <a:txBody>
                    <a:bodyPr/>
                    <a:lstStyle/>
                    <a:p>
                      <a:pPr marL="172800" indent="-172800" algn="l">
                        <a:lnSpc>
                          <a:spcPct val="104000"/>
                        </a:lnSpc>
                        <a:spcBef>
                          <a:spcPts val="0"/>
                        </a:spcBef>
                        <a:spcAft>
                          <a:spcPts val="300"/>
                        </a:spcAft>
                        <a:buClr>
                          <a:schemeClr val="tx2"/>
                        </a:buClr>
                        <a:buSzPct val="80000"/>
                        <a:buFont typeface="Wingdings 2" panose="05020102010507070707" pitchFamily="18" charset="2"/>
                        <a:buChar char="¡"/>
                      </a:pPr>
                      <a:r>
                        <a:rPr lang="de-DE" sz="1200" b="0" i="0">
                          <a:solidFill>
                            <a:schemeClr val="tx2"/>
                          </a:solidFill>
                          <a:latin typeface="Arial" panose="020B0604020202020204" pitchFamily="34" charset="0"/>
                        </a:rPr>
                        <a:t>Erster Punkt</a:t>
                      </a:r>
                    </a:p>
                    <a:p>
                      <a:pPr marL="172800" indent="-172800" algn="l">
                        <a:lnSpc>
                          <a:spcPct val="104000"/>
                        </a:lnSpc>
                        <a:spcBef>
                          <a:spcPts val="0"/>
                        </a:spcBef>
                        <a:spcAft>
                          <a:spcPts val="300"/>
                        </a:spcAft>
                        <a:buClr>
                          <a:schemeClr val="tx2"/>
                        </a:buClr>
                        <a:buSzPct val="80000"/>
                        <a:buFont typeface="Wingdings 2" panose="05020102010507070707" pitchFamily="18" charset="2"/>
                        <a:buChar char="¡"/>
                      </a:pPr>
                      <a:r>
                        <a:rPr lang="de-DE" sz="1200" b="0" i="0">
                          <a:solidFill>
                            <a:schemeClr val="tx2"/>
                          </a:solidFill>
                          <a:latin typeface="Arial" panose="020B0604020202020204" pitchFamily="34" charset="0"/>
                        </a:rPr>
                        <a:t>Zweiter Punkt</a:t>
                      </a:r>
                    </a:p>
                    <a:p>
                      <a:pPr marL="172800" indent="-172800" algn="l">
                        <a:lnSpc>
                          <a:spcPct val="104000"/>
                        </a:lnSpc>
                        <a:spcBef>
                          <a:spcPts val="0"/>
                        </a:spcBef>
                        <a:spcAft>
                          <a:spcPts val="300"/>
                        </a:spcAft>
                        <a:buClr>
                          <a:schemeClr val="tx2"/>
                        </a:buClr>
                        <a:buSzPct val="80000"/>
                        <a:buFont typeface="Wingdings 2" panose="05020102010507070707" pitchFamily="18" charset="2"/>
                        <a:buChar char="¡"/>
                      </a:pPr>
                      <a:r>
                        <a:rPr lang="de-DE" sz="1200" b="0" i="0">
                          <a:solidFill>
                            <a:schemeClr val="tx2"/>
                          </a:solidFill>
                          <a:latin typeface="Arial" panose="020B0604020202020204" pitchFamily="34" charset="0"/>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7488" indent="-217488" algn="l">
                        <a:lnSpc>
                          <a:spcPct val="104000"/>
                        </a:lnSpc>
                        <a:spcBef>
                          <a:spcPts val="300"/>
                        </a:spcBef>
                        <a:buClr>
                          <a:schemeClr val="tx2"/>
                        </a:buClr>
                        <a:buSzPct val="80000"/>
                        <a:buFont typeface="Wingdings 2" panose="05020102010507070707" pitchFamily="18" charset="2"/>
                        <a:buChar char="¡"/>
                      </a:pPr>
                      <a:endParaRPr lang="de-DE" sz="1700" b="0" i="0">
                        <a:solidFill>
                          <a:schemeClr val="tx2"/>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defTabSz="914400" rtl="0" eaLnBrk="1" latinLnBrk="0" hangingPunct="1">
                        <a:lnSpc>
                          <a:spcPct val="104000"/>
                        </a:lnSpc>
                        <a:spcBef>
                          <a:spcPts val="300"/>
                        </a:spcBef>
                        <a:buClr>
                          <a:schemeClr val="tx2"/>
                        </a:buClr>
                        <a:buSzPct val="80000"/>
                        <a:buFont typeface="Wingdings 2" panose="05020102010507070707" pitchFamily="18" charset="2"/>
                        <a:buChar char="¡"/>
                      </a:pPr>
                      <a:endParaRPr lang="de-DE" sz="1200" b="0" i="0" kern="1200">
                        <a:solidFill>
                          <a:schemeClr val="tx2"/>
                        </a:solidFill>
                        <a:latin typeface="Arial" panose="020B0604020202020204" pitchFamily="34" charset="0"/>
                        <a:ea typeface="+mn-ea"/>
                        <a:cs typeface="+mn-cs"/>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18646">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7488" indent="-217488" algn="l">
                        <a:lnSpc>
                          <a:spcPct val="104000"/>
                        </a:lnSpc>
                        <a:spcBef>
                          <a:spcPts val="300"/>
                        </a:spcBef>
                        <a:buClr>
                          <a:schemeClr val="tx2"/>
                        </a:buClr>
                        <a:buSzPct val="80000"/>
                        <a:buFont typeface="Wingdings 2" panose="05020102010507070707" pitchFamily="18" charset="2"/>
                        <a:buChar char="¡"/>
                      </a:pPr>
                      <a:endParaRPr lang="de-DE" sz="1700" b="0" i="0">
                        <a:solidFill>
                          <a:schemeClr val="tx2"/>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defTabSz="914400" rtl="0" eaLnBrk="1" latinLnBrk="0" hangingPunct="1">
                        <a:lnSpc>
                          <a:spcPct val="104000"/>
                        </a:lnSpc>
                        <a:spcBef>
                          <a:spcPts val="300"/>
                        </a:spcBef>
                        <a:buClr>
                          <a:schemeClr val="tx2"/>
                        </a:buClr>
                        <a:buSzPct val="80000"/>
                        <a:buFont typeface="Wingdings 2" panose="05020102010507070707" pitchFamily="18" charset="2"/>
                        <a:buChar char="¡"/>
                      </a:pPr>
                      <a:endParaRPr lang="de-DE" sz="1200" b="0" i="0" kern="1200">
                        <a:solidFill>
                          <a:schemeClr val="tx2"/>
                        </a:solidFill>
                        <a:latin typeface="Arial" panose="020B0604020202020204" pitchFamily="34" charset="0"/>
                        <a:ea typeface="+mn-ea"/>
                        <a:cs typeface="+mn-cs"/>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18646">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7488" indent="-217488" algn="l">
                        <a:lnSpc>
                          <a:spcPct val="104000"/>
                        </a:lnSpc>
                        <a:spcBef>
                          <a:spcPts val="300"/>
                        </a:spcBef>
                        <a:buClr>
                          <a:schemeClr val="tx2"/>
                        </a:buClr>
                        <a:buSzPct val="80000"/>
                        <a:buFont typeface="Wingdings 2" panose="05020102010507070707" pitchFamily="18" charset="2"/>
                        <a:buChar char="¡"/>
                      </a:pPr>
                      <a:endParaRPr lang="de-DE" sz="1700" b="0" i="0">
                        <a:solidFill>
                          <a:schemeClr val="tx2"/>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defTabSz="914400" rtl="0" eaLnBrk="1" latinLnBrk="0" hangingPunct="1">
                        <a:lnSpc>
                          <a:spcPct val="104000"/>
                        </a:lnSpc>
                        <a:spcBef>
                          <a:spcPts val="300"/>
                        </a:spcBef>
                        <a:buClr>
                          <a:schemeClr val="tx2"/>
                        </a:buClr>
                        <a:buSzPct val="80000"/>
                        <a:buFont typeface="Wingdings 2" panose="05020102010507070707" pitchFamily="18" charset="2"/>
                        <a:buChar char="¡"/>
                      </a:pPr>
                      <a:endParaRPr lang="de-DE" sz="1200" b="0" i="0" kern="1200">
                        <a:solidFill>
                          <a:schemeClr val="tx2"/>
                        </a:solidFill>
                        <a:latin typeface="Arial" panose="020B0604020202020204" pitchFamily="34" charset="0"/>
                        <a:ea typeface="+mn-ea"/>
                        <a:cs typeface="+mn-cs"/>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59349">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7488" indent="-217488" algn="l">
                        <a:lnSpc>
                          <a:spcPct val="104000"/>
                        </a:lnSpc>
                        <a:spcBef>
                          <a:spcPts val="300"/>
                        </a:spcBef>
                        <a:buClr>
                          <a:schemeClr val="tx2"/>
                        </a:buClr>
                        <a:buSzPct val="80000"/>
                        <a:buFont typeface="Wingdings 2" panose="05020102010507070707" pitchFamily="18" charset="2"/>
                        <a:buChar char="¡"/>
                      </a:pPr>
                      <a:endParaRPr lang="de-DE" sz="1700" b="0" i="0">
                        <a:solidFill>
                          <a:schemeClr val="tx2"/>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defTabSz="914400" rtl="0" eaLnBrk="1" latinLnBrk="0" hangingPunct="1">
                        <a:lnSpc>
                          <a:spcPct val="104000"/>
                        </a:lnSpc>
                        <a:spcBef>
                          <a:spcPts val="300"/>
                        </a:spcBef>
                        <a:buClr>
                          <a:schemeClr val="tx2"/>
                        </a:buClr>
                        <a:buSzPct val="80000"/>
                        <a:buFont typeface="Wingdings 2" panose="05020102010507070707" pitchFamily="18" charset="2"/>
                        <a:buChar char="¡"/>
                      </a:pPr>
                      <a:endParaRPr lang="de-DE" sz="1200" b="0" i="0" kern="1200">
                        <a:solidFill>
                          <a:schemeClr val="tx2"/>
                        </a:solidFill>
                        <a:latin typeface="Arial" panose="020B0604020202020204" pitchFamily="34" charset="0"/>
                        <a:ea typeface="+mn-ea"/>
                        <a:cs typeface="+mn-cs"/>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9" name="AutoShape 5">
            <a:extLst>
              <a:ext uri="{FF2B5EF4-FFF2-40B4-BE49-F238E27FC236}">
                <a16:creationId xmlns:a16="http://schemas.microsoft.com/office/drawing/2014/main" id="{76640B6E-7369-FB47-BA8B-E9BA0A11B4C2}"/>
              </a:ext>
            </a:extLst>
          </p:cNvPr>
          <p:cNvSpPr>
            <a:spLocks noChangeArrowheads="1"/>
          </p:cNvSpPr>
          <p:nvPr/>
        </p:nvSpPr>
        <p:spPr bwMode="auto">
          <a:xfrm rot="5400000">
            <a:off x="977725" y="2603078"/>
            <a:ext cx="1065140" cy="1514408"/>
          </a:xfrm>
          <a:prstGeom prst="chevron">
            <a:avLst>
              <a:gd name="adj" fmla="val 25000"/>
            </a:avLst>
          </a:prstGeom>
          <a:noFill/>
          <a:ln w="12700" algn="ctr">
            <a:solidFill>
              <a:schemeClr val="tx2">
                <a:lumMod val="60000"/>
                <a:lumOff val="40000"/>
              </a:schemeClr>
            </a:solidFill>
            <a:miter lim="800000"/>
            <a:headEnd/>
            <a:tailEnd/>
          </a:ln>
        </p:spPr>
        <p:txBody>
          <a:bodyPr rot="10800000" vert="eaVert" lIns="76186" tIns="0" rIns="0" bIns="0" anchor="ctr"/>
          <a:lstStyle/>
          <a:p>
            <a:pPr algn="ctr" defTabSz="967435">
              <a:lnSpc>
                <a:spcPct val="104000"/>
              </a:lnSpc>
              <a:spcBef>
                <a:spcPct val="0"/>
              </a:spcBef>
            </a:pPr>
            <a:r>
              <a:rPr lang="de-DE" sz="1400">
                <a:solidFill>
                  <a:schemeClr val="tx2"/>
                </a:solidFill>
                <a:latin typeface="+mj-lt"/>
                <a:cs typeface="Arial Unicode MS"/>
              </a:rPr>
              <a:t>Schritt</a:t>
            </a:r>
            <a:r>
              <a:rPr lang="de-DE" sz="1400">
                <a:solidFill>
                  <a:schemeClr val="tx2"/>
                </a:solidFill>
                <a:latin typeface="Arial" panose="020B0604020202020204" pitchFamily="34" charset="0"/>
                <a:cs typeface="Arial Unicode MS"/>
              </a:rPr>
              <a:t> 2</a:t>
            </a:r>
          </a:p>
        </p:txBody>
      </p:sp>
      <p:sp>
        <p:nvSpPr>
          <p:cNvPr id="20" name="AutoShape 7">
            <a:extLst>
              <a:ext uri="{FF2B5EF4-FFF2-40B4-BE49-F238E27FC236}">
                <a16:creationId xmlns:a16="http://schemas.microsoft.com/office/drawing/2014/main" id="{C8C095BF-AD4E-464C-90CC-D1C93316BF4D}"/>
              </a:ext>
            </a:extLst>
          </p:cNvPr>
          <p:cNvSpPr>
            <a:spLocks noChangeArrowheads="1"/>
          </p:cNvSpPr>
          <p:nvPr/>
        </p:nvSpPr>
        <p:spPr bwMode="auto">
          <a:xfrm rot="5400000">
            <a:off x="977725" y="3501844"/>
            <a:ext cx="1065140" cy="1514408"/>
          </a:xfrm>
          <a:prstGeom prst="chevron">
            <a:avLst>
              <a:gd name="adj" fmla="val 25000"/>
            </a:avLst>
          </a:prstGeom>
          <a:noFill/>
          <a:ln w="12700" algn="ctr">
            <a:solidFill>
              <a:schemeClr val="tx2">
                <a:lumMod val="60000"/>
                <a:lumOff val="40000"/>
              </a:schemeClr>
            </a:solidFill>
            <a:miter lim="800000"/>
            <a:headEnd/>
            <a:tailEnd/>
          </a:ln>
        </p:spPr>
        <p:txBody>
          <a:bodyPr rot="10800000" vert="eaVert" lIns="76186" tIns="0" rIns="0" bIns="0" anchor="ctr"/>
          <a:lstStyle/>
          <a:p>
            <a:pPr algn="ctr" defTabSz="967435">
              <a:lnSpc>
                <a:spcPct val="104000"/>
              </a:lnSpc>
              <a:spcBef>
                <a:spcPct val="0"/>
              </a:spcBef>
            </a:pPr>
            <a:r>
              <a:rPr lang="de-DE" sz="1400">
                <a:solidFill>
                  <a:schemeClr val="tx2"/>
                </a:solidFill>
                <a:latin typeface="+mj-lt"/>
                <a:cs typeface="Arial Unicode MS"/>
              </a:rPr>
              <a:t>Schritt 3</a:t>
            </a:r>
          </a:p>
        </p:txBody>
      </p:sp>
      <p:sp>
        <p:nvSpPr>
          <p:cNvPr id="21" name="AutoShape 5">
            <a:extLst>
              <a:ext uri="{FF2B5EF4-FFF2-40B4-BE49-F238E27FC236}">
                <a16:creationId xmlns:a16="http://schemas.microsoft.com/office/drawing/2014/main" id="{F46DB14B-7245-7C4D-A1C1-EC7AD8E991DC}"/>
              </a:ext>
            </a:extLst>
          </p:cNvPr>
          <p:cNvSpPr>
            <a:spLocks noChangeAspect="1" noChangeArrowheads="1"/>
          </p:cNvSpPr>
          <p:nvPr/>
        </p:nvSpPr>
        <p:spPr bwMode="auto">
          <a:xfrm rot="5400000">
            <a:off x="977723" y="1705938"/>
            <a:ext cx="1065140" cy="1514408"/>
          </a:xfrm>
          <a:prstGeom prst="homePlate">
            <a:avLst>
              <a:gd name="adj" fmla="val 24530"/>
            </a:avLst>
          </a:prstGeom>
          <a:noFill/>
          <a:ln w="12700" algn="ctr">
            <a:solidFill>
              <a:schemeClr val="tx2">
                <a:lumMod val="60000"/>
                <a:lumOff val="40000"/>
              </a:schemeClr>
            </a:solidFill>
            <a:miter lim="800000"/>
            <a:headEnd/>
            <a:tailEnd/>
          </a:ln>
        </p:spPr>
        <p:txBody>
          <a:bodyPr rot="10800000" vert="eaVert" lIns="76186" tIns="0" rIns="0" bIns="0" anchor="ctr"/>
          <a:lstStyle/>
          <a:p>
            <a:pPr marL="0" marR="0" lvl="0" indent="0" algn="ctr" defTabSz="967435" rtl="0" eaLnBrk="1" fontAlgn="auto" latinLnBrk="0" hangingPunct="1">
              <a:lnSpc>
                <a:spcPct val="104000"/>
              </a:lnSpc>
              <a:spcBef>
                <a:spcPct val="0"/>
              </a:spcBef>
              <a:spcAft>
                <a:spcPts val="0"/>
              </a:spcAft>
              <a:buClrTx/>
              <a:buSzTx/>
              <a:buFontTx/>
              <a:buNone/>
              <a:tabLst/>
              <a:defRPr/>
            </a:pPr>
            <a:r>
              <a:rPr kumimoji="0" lang="de-DE" sz="1400" i="0" u="none" strike="noStrike" kern="1200" cap="none" spc="0" normalizeH="0" baseline="0" noProof="0">
                <a:ln>
                  <a:noFill/>
                </a:ln>
                <a:solidFill>
                  <a:schemeClr val="tx2"/>
                </a:solidFill>
                <a:effectLst/>
                <a:uLnTx/>
                <a:uFillTx/>
                <a:latin typeface="+mj-lt"/>
                <a:ea typeface="+mn-ea"/>
                <a:cs typeface="Arial Unicode MS"/>
              </a:rPr>
              <a:t>Schritt 1</a:t>
            </a:r>
          </a:p>
        </p:txBody>
      </p:sp>
      <p:sp>
        <p:nvSpPr>
          <p:cNvPr id="22" name="AutoShape 8">
            <a:extLst>
              <a:ext uri="{FF2B5EF4-FFF2-40B4-BE49-F238E27FC236}">
                <a16:creationId xmlns:a16="http://schemas.microsoft.com/office/drawing/2014/main" id="{077D61B0-6427-0C4C-B121-6C66A94B671B}"/>
              </a:ext>
            </a:extLst>
          </p:cNvPr>
          <p:cNvSpPr>
            <a:spLocks noChangeArrowheads="1"/>
          </p:cNvSpPr>
          <p:nvPr/>
        </p:nvSpPr>
        <p:spPr bwMode="auto">
          <a:xfrm rot="5400000">
            <a:off x="977725" y="4400611"/>
            <a:ext cx="1065140" cy="1514408"/>
          </a:xfrm>
          <a:prstGeom prst="chevron">
            <a:avLst>
              <a:gd name="adj" fmla="val 25000"/>
            </a:avLst>
          </a:prstGeom>
          <a:noFill/>
          <a:ln w="12700" algn="ctr">
            <a:solidFill>
              <a:schemeClr val="tx2">
                <a:lumMod val="60000"/>
                <a:lumOff val="40000"/>
              </a:schemeClr>
            </a:solidFill>
            <a:miter lim="800000"/>
            <a:headEnd/>
            <a:tailEnd/>
          </a:ln>
        </p:spPr>
        <p:txBody>
          <a:bodyPr rot="10800000" vert="eaVert" lIns="76186" tIns="0" rIns="0" bIns="0" anchor="ctr"/>
          <a:lstStyle/>
          <a:p>
            <a:pPr algn="ctr" defTabSz="967435">
              <a:lnSpc>
                <a:spcPct val="104000"/>
              </a:lnSpc>
              <a:spcBef>
                <a:spcPct val="0"/>
              </a:spcBef>
            </a:pPr>
            <a:r>
              <a:rPr lang="de-DE" sz="1400">
                <a:solidFill>
                  <a:schemeClr val="tx2"/>
                </a:solidFill>
                <a:latin typeface="+mj-lt"/>
                <a:cs typeface="Arial Unicode MS"/>
              </a:rPr>
              <a:t>Schritt 4</a:t>
            </a:r>
          </a:p>
        </p:txBody>
      </p:sp>
      <p:sp>
        <p:nvSpPr>
          <p:cNvPr id="23" name="TextBox 22">
            <a:extLst>
              <a:ext uri="{FF2B5EF4-FFF2-40B4-BE49-F238E27FC236}">
                <a16:creationId xmlns:a16="http://schemas.microsoft.com/office/drawing/2014/main" id="{0AD38F5E-26E1-3C49-8A56-3914537D3D47}"/>
              </a:ext>
            </a:extLst>
          </p:cNvPr>
          <p:cNvSpPr txBox="1"/>
          <p:nvPr/>
        </p:nvSpPr>
        <p:spPr>
          <a:xfrm>
            <a:off x="1513840" y="4338320"/>
            <a:ext cx="0" cy="0"/>
          </a:xfrm>
          <a:prstGeom prst="rect">
            <a:avLst/>
          </a:prstGeom>
          <a:noFill/>
        </p:spPr>
        <p:txBody>
          <a:bodyPr wrap="none" lIns="0" tIns="0" rIns="0" bIns="0" rtlCol="0">
            <a:noAutofit/>
          </a:bodyPr>
          <a:lstStyle/>
          <a:p>
            <a:pPr algn="l"/>
            <a:endParaRPr lang="de-DE" err="1">
              <a:latin typeface="Arial" panose="020B0604020202020204" pitchFamily="34" charset="0"/>
            </a:endParaRPr>
          </a:p>
        </p:txBody>
      </p:sp>
      <p:sp>
        <p:nvSpPr>
          <p:cNvPr id="26" name="Text 1">
            <a:extLst>
              <a:ext uri="{FF2B5EF4-FFF2-40B4-BE49-F238E27FC236}">
                <a16:creationId xmlns:a16="http://schemas.microsoft.com/office/drawing/2014/main" id="{648A6FCF-32DF-7943-B2E5-B013745149F3}"/>
              </a:ext>
            </a:extLst>
          </p:cNvPr>
          <p:cNvSpPr>
            <a:spLocks noGrp="1"/>
          </p:cNvSpPr>
          <p:nvPr/>
        </p:nvSpPr>
        <p:spPr bwMode="gray">
          <a:xfrm>
            <a:off x="10448999" y="471141"/>
            <a:ext cx="1342951" cy="329258"/>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PROZESSE</a:t>
            </a:r>
          </a:p>
        </p:txBody>
      </p:sp>
    </p:spTree>
    <p:extLst>
      <p:ext uri="{BB962C8B-B14F-4D97-AF65-F5344CB8AC3E}">
        <p14:creationId xmlns:p14="http://schemas.microsoft.com/office/powerpoint/2010/main" val="276466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A7FF-7F57-864B-9392-EF0974D0790C}"/>
              </a:ext>
            </a:extLst>
          </p:cNvPr>
          <p:cNvSpPr>
            <a:spLocks noGrp="1"/>
          </p:cNvSpPr>
          <p:nvPr>
            <p:ph type="title"/>
          </p:nvPr>
        </p:nvSpPr>
        <p:spPr>
          <a:xfrm>
            <a:off x="755998" y="468000"/>
            <a:ext cx="11037600" cy="332399"/>
          </a:xfrm>
        </p:spPr>
        <p:txBody>
          <a:bodyPr/>
          <a:lstStyle/>
          <a:p>
            <a:r>
              <a:rPr lang="de-DE"/>
              <a:t>Prozesskette</a:t>
            </a:r>
          </a:p>
        </p:txBody>
      </p:sp>
      <p:sp>
        <p:nvSpPr>
          <p:cNvPr id="4" name="Date Placeholder 3">
            <a:extLst>
              <a:ext uri="{FF2B5EF4-FFF2-40B4-BE49-F238E27FC236}">
                <a16:creationId xmlns:a16="http://schemas.microsoft.com/office/drawing/2014/main" id="{9E1C3A5A-8D00-C049-8EE5-DA6FC9B472F6}"/>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3" name="Footer Placeholder 2">
            <a:extLst>
              <a:ext uri="{FF2B5EF4-FFF2-40B4-BE49-F238E27FC236}">
                <a16:creationId xmlns:a16="http://schemas.microsoft.com/office/drawing/2014/main" id="{A4C8B601-B6AD-C645-A6DE-0E433F1AD901}"/>
              </a:ext>
            </a:extLst>
          </p:cNvPr>
          <p:cNvSpPr>
            <a:spLocks noGrp="1"/>
          </p:cNvSpPr>
          <p:nvPr>
            <p:ph type="ftr" sz="quarter" idx="21"/>
          </p:nvPr>
        </p:nvSpPr>
        <p:spPr/>
        <p:txBody>
          <a:bodyPr/>
          <a:lstStyle/>
          <a:p>
            <a:r>
              <a:rPr lang="de-DE" noProof="0"/>
              <a:t>Titel / Autor / Copyright</a:t>
            </a:r>
          </a:p>
        </p:txBody>
      </p:sp>
      <p:sp>
        <p:nvSpPr>
          <p:cNvPr id="5" name="Slide Number Placeholder 4">
            <a:extLst>
              <a:ext uri="{FF2B5EF4-FFF2-40B4-BE49-F238E27FC236}">
                <a16:creationId xmlns:a16="http://schemas.microsoft.com/office/drawing/2014/main" id="{41957C09-2404-DF49-A73A-C48C3BD245F6}"/>
              </a:ext>
            </a:extLst>
          </p:cNvPr>
          <p:cNvSpPr>
            <a:spLocks noGrp="1"/>
          </p:cNvSpPr>
          <p:nvPr>
            <p:ph type="sldNum" sz="quarter" idx="22"/>
          </p:nvPr>
        </p:nvSpPr>
        <p:spPr/>
        <p:txBody>
          <a:bodyPr/>
          <a:lstStyle/>
          <a:p>
            <a:fld id="{02CEFE82-39F2-4F47-8A0C-D5AB3496FA5C}" type="slidenum">
              <a:rPr lang="de-DE" noProof="0" smtClean="0"/>
              <a:pPr/>
              <a:t>84</a:t>
            </a:fld>
            <a:endParaRPr lang="de-DE" noProof="0"/>
          </a:p>
        </p:txBody>
      </p:sp>
      <p:graphicFrame>
        <p:nvGraphicFramePr>
          <p:cNvPr id="18" name="Tabelle 111">
            <a:extLst>
              <a:ext uri="{FF2B5EF4-FFF2-40B4-BE49-F238E27FC236}">
                <a16:creationId xmlns:a16="http://schemas.microsoft.com/office/drawing/2014/main" id="{D6155CE1-F306-4046-9850-B7D1498FCCFF}"/>
              </a:ext>
            </a:extLst>
          </p:cNvPr>
          <p:cNvGraphicFramePr>
            <a:graphicFrameLocks noGrp="1"/>
          </p:cNvGraphicFramePr>
          <p:nvPr>
            <p:extLst>
              <p:ext uri="{D42A27DB-BD31-4B8C-83A1-F6EECF244321}">
                <p14:modId xmlns:p14="http://schemas.microsoft.com/office/powerpoint/2010/main" val="3440353464"/>
              </p:ext>
            </p:extLst>
          </p:nvPr>
        </p:nvGraphicFramePr>
        <p:xfrm>
          <a:off x="2369434" y="1483434"/>
          <a:ext cx="9412015" cy="4201875"/>
        </p:xfrm>
        <a:graphic>
          <a:graphicData uri="http://schemas.openxmlformats.org/drawingml/2006/table">
            <a:tbl>
              <a:tblPr firstRow="1" bandRow="1">
                <a:tableStyleId>{5C22544A-7EE6-4342-B048-85BDC9FD1C3A}</a:tableStyleId>
              </a:tblPr>
              <a:tblGrid>
                <a:gridCol w="3064053">
                  <a:extLst>
                    <a:ext uri="{9D8B030D-6E8A-4147-A177-3AD203B41FA5}">
                      <a16:colId xmlns:a16="http://schemas.microsoft.com/office/drawing/2014/main" val="20000"/>
                    </a:ext>
                  </a:extLst>
                </a:gridCol>
                <a:gridCol w="109374">
                  <a:extLst>
                    <a:ext uri="{9D8B030D-6E8A-4147-A177-3AD203B41FA5}">
                      <a16:colId xmlns:a16="http://schemas.microsoft.com/office/drawing/2014/main" val="20001"/>
                    </a:ext>
                  </a:extLst>
                </a:gridCol>
                <a:gridCol w="3063792">
                  <a:extLst>
                    <a:ext uri="{9D8B030D-6E8A-4147-A177-3AD203B41FA5}">
                      <a16:colId xmlns:a16="http://schemas.microsoft.com/office/drawing/2014/main" val="20002"/>
                    </a:ext>
                  </a:extLst>
                </a:gridCol>
                <a:gridCol w="109374">
                  <a:extLst>
                    <a:ext uri="{9D8B030D-6E8A-4147-A177-3AD203B41FA5}">
                      <a16:colId xmlns:a16="http://schemas.microsoft.com/office/drawing/2014/main" val="20003"/>
                    </a:ext>
                  </a:extLst>
                </a:gridCol>
                <a:gridCol w="3065422">
                  <a:extLst>
                    <a:ext uri="{9D8B030D-6E8A-4147-A177-3AD203B41FA5}">
                      <a16:colId xmlns:a16="http://schemas.microsoft.com/office/drawing/2014/main" val="20004"/>
                    </a:ext>
                  </a:extLst>
                </a:gridCol>
              </a:tblGrid>
              <a:tr h="360000">
                <a:tc>
                  <a:txBody>
                    <a:bodyPr/>
                    <a:lstStyle/>
                    <a:p>
                      <a:pPr marL="0" indent="0" algn="l">
                        <a:lnSpc>
                          <a:spcPct val="100000"/>
                        </a:lnSpc>
                        <a:buClr>
                          <a:schemeClr val="tx2">
                            <a:lumMod val="40000"/>
                            <a:lumOff val="60000"/>
                          </a:schemeClr>
                        </a:buClr>
                        <a:buSzPct val="70000"/>
                        <a:buFont typeface="Wingdings 2" panose="05020102010507070707" pitchFamily="18" charset="2"/>
                        <a:buNone/>
                      </a:pPr>
                      <a:r>
                        <a:rPr lang="de-DE" sz="1400" b="0">
                          <a:solidFill>
                            <a:schemeClr val="bg1"/>
                          </a:solidFill>
                          <a:latin typeface="+mj-lt"/>
                        </a:rPr>
                        <a:t>Headline</a:t>
                      </a:r>
                    </a:p>
                  </a:txBody>
                  <a:tcPr marL="108000" marR="36000" marT="3600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indent="0" algn="l">
                        <a:lnSpc>
                          <a:spcPct val="100000"/>
                        </a:lnSpc>
                        <a:buClr>
                          <a:schemeClr val="tx2">
                            <a:lumMod val="40000"/>
                            <a:lumOff val="60000"/>
                          </a:schemeClr>
                        </a:buClr>
                        <a:buSzPct val="70000"/>
                        <a:buFont typeface="Wingdings 2" panose="05020102010507070707" pitchFamily="18" charset="2"/>
                        <a:buNone/>
                      </a:pPr>
                      <a:endParaRPr lang="de-DE" sz="1900" b="0" i="0">
                        <a:solidFill>
                          <a:schemeClr val="bg1"/>
                        </a:solidFill>
                        <a:latin typeface="Arial" panose="020B0604020202020204" pitchFamily="34" charset="0"/>
                      </a:endParaRPr>
                    </a:p>
                  </a:txBody>
                  <a:tcPr marL="76176"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lnSpc>
                          <a:spcPct val="100000"/>
                        </a:lnSpc>
                        <a:buClr>
                          <a:schemeClr val="tx2">
                            <a:lumMod val="40000"/>
                            <a:lumOff val="60000"/>
                          </a:schemeClr>
                        </a:buClr>
                        <a:buSzPct val="70000"/>
                        <a:buFont typeface="Wingdings 2" panose="05020102010507070707" pitchFamily="18" charset="2"/>
                        <a:buNone/>
                      </a:pPr>
                      <a:r>
                        <a:rPr lang="de-DE" sz="1400" b="0">
                          <a:solidFill>
                            <a:schemeClr val="bg1"/>
                          </a:solidFill>
                          <a:latin typeface="+mj-lt"/>
                        </a:rPr>
                        <a:t>Headline</a:t>
                      </a:r>
                    </a:p>
                  </a:txBody>
                  <a:tcPr marL="7200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indent="0" algn="l">
                        <a:lnSpc>
                          <a:spcPct val="100000"/>
                        </a:lnSpc>
                        <a:buClr>
                          <a:schemeClr val="tx2">
                            <a:lumMod val="40000"/>
                            <a:lumOff val="60000"/>
                          </a:schemeClr>
                        </a:buClr>
                        <a:buSzPct val="70000"/>
                        <a:buFont typeface="Wingdings 2" panose="05020102010507070707" pitchFamily="18" charset="2"/>
                        <a:buNone/>
                      </a:pPr>
                      <a:endParaRPr lang="de-DE" sz="1900" b="0" i="0">
                        <a:solidFill>
                          <a:schemeClr val="bg1"/>
                        </a:solidFill>
                        <a:latin typeface="Arial" panose="020B0604020202020204" pitchFamily="34" charset="0"/>
                      </a:endParaRPr>
                    </a:p>
                  </a:txBody>
                  <a:tcPr marL="38088"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lnSpc>
                          <a:spcPct val="100000"/>
                        </a:lnSpc>
                        <a:buClr>
                          <a:schemeClr val="tx2">
                            <a:lumMod val="40000"/>
                            <a:lumOff val="60000"/>
                          </a:schemeClr>
                        </a:buClr>
                        <a:buSzPct val="70000"/>
                        <a:buFont typeface="Wingdings 2" panose="05020102010507070707" pitchFamily="18" charset="2"/>
                        <a:buNone/>
                      </a:pPr>
                      <a:r>
                        <a:rPr lang="de-DE" sz="1400" b="0">
                          <a:solidFill>
                            <a:schemeClr val="bg1"/>
                          </a:solidFill>
                          <a:latin typeface="+mj-lt"/>
                        </a:rPr>
                        <a:t>Headline</a:t>
                      </a:r>
                    </a:p>
                  </a:txBody>
                  <a:tcPr marL="7200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0000"/>
                  </a:ext>
                </a:extLst>
              </a:tr>
              <a:tr h="945234">
                <a:tc>
                  <a:txBody>
                    <a:bodyPr/>
                    <a:lstStyle/>
                    <a:p>
                      <a:pPr marL="172800" indent="-172800" algn="l">
                        <a:lnSpc>
                          <a:spcPct val="104000"/>
                        </a:lnSpc>
                        <a:spcBef>
                          <a:spcPts val="0"/>
                        </a:spcBef>
                        <a:spcAft>
                          <a:spcPts val="300"/>
                        </a:spcAft>
                        <a:buClr>
                          <a:schemeClr val="tx2"/>
                        </a:buClr>
                        <a:buSzPct val="80000"/>
                        <a:buFont typeface="Wingdings 2" panose="05020102010507070707" pitchFamily="18" charset="2"/>
                        <a:buChar char="¡"/>
                      </a:pPr>
                      <a:r>
                        <a:rPr lang="de-DE" sz="1200" b="0" i="0">
                          <a:solidFill>
                            <a:schemeClr val="tx2"/>
                          </a:solidFill>
                          <a:latin typeface="Arial" panose="020B0604020202020204" pitchFamily="34" charset="0"/>
                        </a:rPr>
                        <a:t>Erster Punkt</a:t>
                      </a:r>
                    </a:p>
                    <a:p>
                      <a:pPr marL="172800" indent="-172800" algn="l">
                        <a:lnSpc>
                          <a:spcPct val="104000"/>
                        </a:lnSpc>
                        <a:spcBef>
                          <a:spcPts val="0"/>
                        </a:spcBef>
                        <a:spcAft>
                          <a:spcPts val="300"/>
                        </a:spcAft>
                        <a:buClr>
                          <a:schemeClr val="tx2"/>
                        </a:buClr>
                        <a:buSzPct val="80000"/>
                        <a:buFont typeface="Wingdings 2" panose="05020102010507070707" pitchFamily="18" charset="2"/>
                        <a:buChar char="¡"/>
                      </a:pPr>
                      <a:r>
                        <a:rPr lang="de-DE" sz="1200" b="0" i="0">
                          <a:solidFill>
                            <a:schemeClr val="tx2"/>
                          </a:solidFill>
                          <a:latin typeface="Arial" panose="020B0604020202020204" pitchFamily="34" charset="0"/>
                        </a:rPr>
                        <a:t>Zweiter Punkt</a:t>
                      </a:r>
                    </a:p>
                    <a:p>
                      <a:pPr marL="172800" indent="-172800" algn="l">
                        <a:lnSpc>
                          <a:spcPct val="104000"/>
                        </a:lnSpc>
                        <a:spcBef>
                          <a:spcPts val="0"/>
                        </a:spcBef>
                        <a:spcAft>
                          <a:spcPts val="300"/>
                        </a:spcAft>
                        <a:buClr>
                          <a:schemeClr val="tx2"/>
                        </a:buClr>
                        <a:buSzPct val="80000"/>
                        <a:buFont typeface="Wingdings 2" panose="05020102010507070707" pitchFamily="18" charset="2"/>
                        <a:buChar char="¡"/>
                      </a:pPr>
                      <a:r>
                        <a:rPr lang="de-DE" sz="1200" b="0" i="0">
                          <a:solidFill>
                            <a:schemeClr val="tx2"/>
                          </a:solidFill>
                          <a:latin typeface="Arial" panose="020B0604020202020204" pitchFamily="34" charset="0"/>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7488" indent="-217488" algn="l">
                        <a:lnSpc>
                          <a:spcPct val="104000"/>
                        </a:lnSpc>
                        <a:spcBef>
                          <a:spcPts val="300"/>
                        </a:spcBef>
                        <a:buClr>
                          <a:schemeClr val="tx2"/>
                        </a:buClr>
                        <a:buSzPct val="80000"/>
                        <a:buFont typeface="Wingdings 2" panose="05020102010507070707" pitchFamily="18" charset="2"/>
                        <a:buChar char="¡"/>
                      </a:pPr>
                      <a:endParaRPr lang="de-DE" sz="1700" b="0" i="0">
                        <a:solidFill>
                          <a:schemeClr val="tx2"/>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defTabSz="914400" rtl="0" eaLnBrk="1" latinLnBrk="0" hangingPunct="1">
                        <a:lnSpc>
                          <a:spcPct val="104000"/>
                        </a:lnSpc>
                        <a:spcBef>
                          <a:spcPts val="300"/>
                        </a:spcBef>
                        <a:buClr>
                          <a:schemeClr val="tx2"/>
                        </a:buClr>
                        <a:buSzPct val="80000"/>
                        <a:buFont typeface="Wingdings 2" panose="05020102010507070707" pitchFamily="18" charset="2"/>
                        <a:buChar char="¡"/>
                      </a:pPr>
                      <a:endParaRPr lang="de-DE" sz="1200" b="0" i="0" kern="1200">
                        <a:solidFill>
                          <a:schemeClr val="tx2"/>
                        </a:solidFill>
                        <a:latin typeface="Arial" panose="020B0604020202020204" pitchFamily="34" charset="0"/>
                        <a:ea typeface="+mn-ea"/>
                        <a:cs typeface="+mn-cs"/>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18646">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7488" indent="-217488" algn="l">
                        <a:lnSpc>
                          <a:spcPct val="104000"/>
                        </a:lnSpc>
                        <a:spcBef>
                          <a:spcPts val="300"/>
                        </a:spcBef>
                        <a:buClr>
                          <a:schemeClr val="tx2"/>
                        </a:buClr>
                        <a:buSzPct val="80000"/>
                        <a:buFont typeface="Wingdings 2" panose="05020102010507070707" pitchFamily="18" charset="2"/>
                        <a:buChar char="¡"/>
                      </a:pPr>
                      <a:endParaRPr lang="de-DE" sz="1700" b="0" i="0">
                        <a:solidFill>
                          <a:schemeClr val="tx2"/>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defTabSz="914400" rtl="0" eaLnBrk="1" latinLnBrk="0" hangingPunct="1">
                        <a:lnSpc>
                          <a:spcPct val="104000"/>
                        </a:lnSpc>
                        <a:spcBef>
                          <a:spcPts val="300"/>
                        </a:spcBef>
                        <a:buClr>
                          <a:schemeClr val="tx2"/>
                        </a:buClr>
                        <a:buSzPct val="80000"/>
                        <a:buFont typeface="Wingdings 2" panose="05020102010507070707" pitchFamily="18" charset="2"/>
                        <a:buChar char="¡"/>
                      </a:pPr>
                      <a:endParaRPr lang="de-DE" sz="1200" b="0" i="0" kern="1200">
                        <a:solidFill>
                          <a:schemeClr val="tx2"/>
                        </a:solidFill>
                        <a:latin typeface="Arial" panose="020B0604020202020204" pitchFamily="34" charset="0"/>
                        <a:ea typeface="+mn-ea"/>
                        <a:cs typeface="+mn-cs"/>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18646">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7488" indent="-217488" algn="l">
                        <a:lnSpc>
                          <a:spcPct val="104000"/>
                        </a:lnSpc>
                        <a:spcBef>
                          <a:spcPts val="300"/>
                        </a:spcBef>
                        <a:buClr>
                          <a:schemeClr val="tx2"/>
                        </a:buClr>
                        <a:buSzPct val="80000"/>
                        <a:buFont typeface="Wingdings 2" panose="05020102010507070707" pitchFamily="18" charset="2"/>
                        <a:buChar char="¡"/>
                      </a:pPr>
                      <a:endParaRPr lang="de-DE" sz="1700" b="0" i="0">
                        <a:solidFill>
                          <a:schemeClr val="tx2"/>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defTabSz="914400" rtl="0" eaLnBrk="1" latinLnBrk="0" hangingPunct="1">
                        <a:lnSpc>
                          <a:spcPct val="104000"/>
                        </a:lnSpc>
                        <a:spcBef>
                          <a:spcPts val="300"/>
                        </a:spcBef>
                        <a:buClr>
                          <a:schemeClr val="tx2"/>
                        </a:buClr>
                        <a:buSzPct val="80000"/>
                        <a:buFont typeface="Wingdings 2" panose="05020102010507070707" pitchFamily="18" charset="2"/>
                        <a:buChar char="¡"/>
                      </a:pPr>
                      <a:endParaRPr lang="de-DE" sz="1200" b="0" i="0" kern="1200">
                        <a:solidFill>
                          <a:schemeClr val="tx2"/>
                        </a:solidFill>
                        <a:latin typeface="Arial" panose="020B0604020202020204" pitchFamily="34" charset="0"/>
                        <a:ea typeface="+mn-ea"/>
                        <a:cs typeface="+mn-cs"/>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59349">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7488" indent="-217488" algn="l">
                        <a:lnSpc>
                          <a:spcPct val="104000"/>
                        </a:lnSpc>
                        <a:spcBef>
                          <a:spcPts val="300"/>
                        </a:spcBef>
                        <a:buClr>
                          <a:schemeClr val="tx2"/>
                        </a:buClr>
                        <a:buSzPct val="80000"/>
                        <a:buFont typeface="Wingdings 2" panose="05020102010507070707" pitchFamily="18" charset="2"/>
                        <a:buChar char="¡"/>
                      </a:pPr>
                      <a:endParaRPr lang="de-DE" sz="1700" b="0" i="0">
                        <a:solidFill>
                          <a:schemeClr val="tx2"/>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defTabSz="914400" rtl="0" eaLnBrk="1" latinLnBrk="0" hangingPunct="1">
                        <a:lnSpc>
                          <a:spcPct val="104000"/>
                        </a:lnSpc>
                        <a:spcBef>
                          <a:spcPts val="300"/>
                        </a:spcBef>
                        <a:buClr>
                          <a:schemeClr val="tx2"/>
                        </a:buClr>
                        <a:buSzPct val="80000"/>
                        <a:buFont typeface="Wingdings 2" panose="05020102010507070707" pitchFamily="18" charset="2"/>
                        <a:buChar char="¡"/>
                      </a:pPr>
                      <a:endParaRPr lang="de-DE" sz="1200" b="0" i="0" kern="1200">
                        <a:solidFill>
                          <a:schemeClr val="tx2"/>
                        </a:solidFill>
                        <a:latin typeface="Arial" panose="020B0604020202020204" pitchFamily="34" charset="0"/>
                        <a:ea typeface="+mn-ea"/>
                        <a:cs typeface="+mn-cs"/>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Erster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Zweiter Punkt</a:t>
                      </a:r>
                    </a:p>
                    <a:p>
                      <a:pPr marL="172800" indent="-172800" algn="l" defTabSz="914400" rtl="0" eaLnBrk="1" latinLnBrk="0" hangingPunct="1">
                        <a:lnSpc>
                          <a:spcPct val="104000"/>
                        </a:lnSpc>
                        <a:spcBef>
                          <a:spcPts val="0"/>
                        </a:spcBef>
                        <a:spcAft>
                          <a:spcPts val="300"/>
                        </a:spcAft>
                        <a:buClr>
                          <a:schemeClr val="tx2"/>
                        </a:buClr>
                        <a:buSzPct val="80000"/>
                        <a:buFont typeface="Wingdings 2" panose="05020102010507070707" pitchFamily="18" charset="2"/>
                        <a:buChar char="¡"/>
                      </a:pPr>
                      <a:r>
                        <a:rPr lang="de-DE" sz="1200" b="0" i="0" kern="1200">
                          <a:solidFill>
                            <a:schemeClr val="tx2"/>
                          </a:solidFill>
                          <a:latin typeface="Arial" panose="020B0604020202020204" pitchFamily="34" charset="0"/>
                          <a:ea typeface="+mn-ea"/>
                          <a:cs typeface="+mn-cs"/>
                        </a:rPr>
                        <a:t>Dritter Punkt</a:t>
                      </a:r>
                    </a:p>
                  </a:txBody>
                  <a:tcPr marL="36000" marR="36000" marT="72000" marB="36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9" name="AutoShape 5">
            <a:extLst>
              <a:ext uri="{FF2B5EF4-FFF2-40B4-BE49-F238E27FC236}">
                <a16:creationId xmlns:a16="http://schemas.microsoft.com/office/drawing/2014/main" id="{76640B6E-7369-FB47-BA8B-E9BA0A11B4C2}"/>
              </a:ext>
            </a:extLst>
          </p:cNvPr>
          <p:cNvSpPr>
            <a:spLocks noChangeArrowheads="1"/>
          </p:cNvSpPr>
          <p:nvPr/>
        </p:nvSpPr>
        <p:spPr bwMode="auto">
          <a:xfrm rot="5400000">
            <a:off x="977725" y="2610512"/>
            <a:ext cx="1065140" cy="1514408"/>
          </a:xfrm>
          <a:prstGeom prst="chevron">
            <a:avLst>
              <a:gd name="adj" fmla="val 25000"/>
            </a:avLst>
          </a:prstGeom>
          <a:solidFill>
            <a:srgbClr val="7BA4CC"/>
          </a:solidFill>
          <a:ln w="12700" algn="ctr">
            <a:solidFill>
              <a:srgbClr val="7BA4CC"/>
            </a:solidFill>
            <a:miter lim="800000"/>
            <a:headEnd/>
            <a:tailEnd/>
          </a:ln>
        </p:spPr>
        <p:txBody>
          <a:bodyPr rot="10800000" vert="eaVert" lIns="76186" tIns="0" rIns="0" bIns="0" anchor="ctr"/>
          <a:lstStyle/>
          <a:p>
            <a:pPr algn="ctr" defTabSz="967435">
              <a:lnSpc>
                <a:spcPct val="104000"/>
              </a:lnSpc>
              <a:spcBef>
                <a:spcPct val="0"/>
              </a:spcBef>
            </a:pPr>
            <a:r>
              <a:rPr lang="de-DE" sz="1400">
                <a:solidFill>
                  <a:schemeClr val="bg1"/>
                </a:solidFill>
                <a:latin typeface="+mj-lt"/>
                <a:cs typeface="Arial Unicode MS"/>
              </a:rPr>
              <a:t>Schritt</a:t>
            </a:r>
            <a:r>
              <a:rPr lang="de-DE" sz="1400">
                <a:solidFill>
                  <a:schemeClr val="bg1"/>
                </a:solidFill>
                <a:latin typeface="Arial" panose="020B0604020202020204" pitchFamily="34" charset="0"/>
                <a:cs typeface="Arial Unicode MS"/>
              </a:rPr>
              <a:t> 2</a:t>
            </a:r>
          </a:p>
        </p:txBody>
      </p:sp>
      <p:sp>
        <p:nvSpPr>
          <p:cNvPr id="20" name="AutoShape 7">
            <a:extLst>
              <a:ext uri="{FF2B5EF4-FFF2-40B4-BE49-F238E27FC236}">
                <a16:creationId xmlns:a16="http://schemas.microsoft.com/office/drawing/2014/main" id="{C8C095BF-AD4E-464C-90CC-D1C93316BF4D}"/>
              </a:ext>
            </a:extLst>
          </p:cNvPr>
          <p:cNvSpPr>
            <a:spLocks noChangeArrowheads="1"/>
          </p:cNvSpPr>
          <p:nvPr/>
        </p:nvSpPr>
        <p:spPr bwMode="auto">
          <a:xfrm rot="5400000">
            <a:off x="977725" y="3509278"/>
            <a:ext cx="1065140" cy="1514408"/>
          </a:xfrm>
          <a:prstGeom prst="chevron">
            <a:avLst>
              <a:gd name="adj" fmla="val 25000"/>
            </a:avLst>
          </a:prstGeom>
          <a:solidFill>
            <a:srgbClr val="7BA4CC"/>
          </a:solidFill>
          <a:ln w="12700" algn="ctr">
            <a:solidFill>
              <a:srgbClr val="7BA4CC"/>
            </a:solidFill>
            <a:miter lim="800000"/>
            <a:headEnd/>
            <a:tailEnd/>
          </a:ln>
        </p:spPr>
        <p:txBody>
          <a:bodyPr rot="10800000" vert="eaVert" lIns="76186" tIns="0" rIns="0" bIns="0" anchor="ctr"/>
          <a:lstStyle/>
          <a:p>
            <a:pPr algn="ctr" defTabSz="967435">
              <a:lnSpc>
                <a:spcPct val="104000"/>
              </a:lnSpc>
              <a:spcBef>
                <a:spcPct val="0"/>
              </a:spcBef>
            </a:pPr>
            <a:r>
              <a:rPr lang="de-DE" sz="1400">
                <a:solidFill>
                  <a:schemeClr val="bg1"/>
                </a:solidFill>
                <a:latin typeface="+mj-lt"/>
                <a:cs typeface="Arial Unicode MS"/>
              </a:rPr>
              <a:t>Schritt 3</a:t>
            </a:r>
          </a:p>
        </p:txBody>
      </p:sp>
      <p:sp>
        <p:nvSpPr>
          <p:cNvPr id="21" name="AutoShape 5">
            <a:extLst>
              <a:ext uri="{FF2B5EF4-FFF2-40B4-BE49-F238E27FC236}">
                <a16:creationId xmlns:a16="http://schemas.microsoft.com/office/drawing/2014/main" id="{F46DB14B-7245-7C4D-A1C1-EC7AD8E991DC}"/>
              </a:ext>
            </a:extLst>
          </p:cNvPr>
          <p:cNvSpPr>
            <a:spLocks noChangeAspect="1" noChangeArrowheads="1"/>
          </p:cNvSpPr>
          <p:nvPr/>
        </p:nvSpPr>
        <p:spPr bwMode="auto">
          <a:xfrm rot="5400000">
            <a:off x="977723" y="1713372"/>
            <a:ext cx="1065140" cy="1514408"/>
          </a:xfrm>
          <a:prstGeom prst="homePlate">
            <a:avLst>
              <a:gd name="adj" fmla="val 24530"/>
            </a:avLst>
          </a:prstGeom>
          <a:solidFill>
            <a:srgbClr val="7BA4CC"/>
          </a:solidFill>
          <a:ln w="12700" algn="ctr">
            <a:solidFill>
              <a:schemeClr val="accent3"/>
            </a:solidFill>
            <a:miter lim="800000"/>
            <a:headEnd/>
            <a:tailEnd/>
          </a:ln>
        </p:spPr>
        <p:txBody>
          <a:bodyPr rot="10800000" vert="eaVert" lIns="76186" tIns="0" rIns="0" bIns="0" anchor="ctr"/>
          <a:lstStyle/>
          <a:p>
            <a:pPr marL="0" marR="0" lvl="0" indent="0" algn="ctr" defTabSz="967435" rtl="0" eaLnBrk="1" fontAlgn="auto" latinLnBrk="0" hangingPunct="1">
              <a:lnSpc>
                <a:spcPct val="104000"/>
              </a:lnSpc>
              <a:spcBef>
                <a:spcPct val="0"/>
              </a:spcBef>
              <a:spcAft>
                <a:spcPts val="0"/>
              </a:spcAft>
              <a:buClrTx/>
              <a:buSzTx/>
              <a:buFontTx/>
              <a:buNone/>
              <a:tabLst/>
              <a:defRPr/>
            </a:pPr>
            <a:r>
              <a:rPr kumimoji="0" lang="de-DE" sz="1400" i="0" u="none" strike="noStrike" kern="1200" cap="none" spc="0" normalizeH="0" baseline="0" noProof="0">
                <a:ln>
                  <a:noFill/>
                </a:ln>
                <a:solidFill>
                  <a:schemeClr val="bg1"/>
                </a:solidFill>
                <a:effectLst/>
                <a:uLnTx/>
                <a:uFillTx/>
                <a:latin typeface="+mj-lt"/>
                <a:ea typeface="+mn-ea"/>
                <a:cs typeface="Arial Unicode MS"/>
              </a:rPr>
              <a:t>Schritt 1</a:t>
            </a:r>
          </a:p>
        </p:txBody>
      </p:sp>
      <p:sp>
        <p:nvSpPr>
          <p:cNvPr id="22" name="AutoShape 8">
            <a:extLst>
              <a:ext uri="{FF2B5EF4-FFF2-40B4-BE49-F238E27FC236}">
                <a16:creationId xmlns:a16="http://schemas.microsoft.com/office/drawing/2014/main" id="{077D61B0-6427-0C4C-B121-6C66A94B671B}"/>
              </a:ext>
            </a:extLst>
          </p:cNvPr>
          <p:cNvSpPr>
            <a:spLocks noChangeArrowheads="1"/>
          </p:cNvSpPr>
          <p:nvPr/>
        </p:nvSpPr>
        <p:spPr bwMode="auto">
          <a:xfrm rot="5400000">
            <a:off x="977725" y="4408045"/>
            <a:ext cx="1065140" cy="1514408"/>
          </a:xfrm>
          <a:prstGeom prst="chevron">
            <a:avLst>
              <a:gd name="adj" fmla="val 25000"/>
            </a:avLst>
          </a:prstGeom>
          <a:solidFill>
            <a:srgbClr val="7BA4CC"/>
          </a:solidFill>
          <a:ln w="12700" algn="ctr">
            <a:solidFill>
              <a:srgbClr val="7BA4CC"/>
            </a:solidFill>
            <a:miter lim="800000"/>
            <a:headEnd/>
            <a:tailEnd/>
          </a:ln>
        </p:spPr>
        <p:txBody>
          <a:bodyPr rot="10800000" vert="eaVert" lIns="76186" tIns="0" rIns="0" bIns="0" anchor="ctr"/>
          <a:lstStyle/>
          <a:p>
            <a:pPr algn="ctr" defTabSz="967435">
              <a:lnSpc>
                <a:spcPct val="104000"/>
              </a:lnSpc>
              <a:spcBef>
                <a:spcPct val="0"/>
              </a:spcBef>
            </a:pPr>
            <a:r>
              <a:rPr lang="de-DE" sz="1400">
                <a:solidFill>
                  <a:schemeClr val="bg1"/>
                </a:solidFill>
                <a:latin typeface="+mj-lt"/>
                <a:cs typeface="Arial Unicode MS"/>
              </a:rPr>
              <a:t>Schritt 4</a:t>
            </a:r>
          </a:p>
        </p:txBody>
      </p:sp>
      <p:sp>
        <p:nvSpPr>
          <p:cNvPr id="23" name="TextBox 22">
            <a:extLst>
              <a:ext uri="{FF2B5EF4-FFF2-40B4-BE49-F238E27FC236}">
                <a16:creationId xmlns:a16="http://schemas.microsoft.com/office/drawing/2014/main" id="{0AD38F5E-26E1-3C49-8A56-3914537D3D47}"/>
              </a:ext>
            </a:extLst>
          </p:cNvPr>
          <p:cNvSpPr txBox="1"/>
          <p:nvPr/>
        </p:nvSpPr>
        <p:spPr>
          <a:xfrm>
            <a:off x="1513840" y="4345754"/>
            <a:ext cx="0" cy="0"/>
          </a:xfrm>
          <a:prstGeom prst="rect">
            <a:avLst/>
          </a:prstGeom>
          <a:noFill/>
        </p:spPr>
        <p:txBody>
          <a:bodyPr wrap="none" lIns="0" tIns="0" rIns="0" bIns="0" rtlCol="0">
            <a:noAutofit/>
          </a:bodyPr>
          <a:lstStyle/>
          <a:p>
            <a:pPr algn="l"/>
            <a:endParaRPr lang="de-DE" err="1">
              <a:latin typeface="Arial" panose="020B0604020202020204" pitchFamily="34" charset="0"/>
            </a:endParaRPr>
          </a:p>
        </p:txBody>
      </p:sp>
      <p:sp>
        <p:nvSpPr>
          <p:cNvPr id="26" name="Text 1">
            <a:extLst>
              <a:ext uri="{FF2B5EF4-FFF2-40B4-BE49-F238E27FC236}">
                <a16:creationId xmlns:a16="http://schemas.microsoft.com/office/drawing/2014/main" id="{15CF2C49-955B-9040-A3D9-3A08123A3ED9}"/>
              </a:ext>
            </a:extLst>
          </p:cNvPr>
          <p:cNvSpPr>
            <a:spLocks noGrp="1"/>
          </p:cNvSpPr>
          <p:nvPr/>
        </p:nvSpPr>
        <p:spPr bwMode="gray">
          <a:xfrm>
            <a:off x="10448999" y="471141"/>
            <a:ext cx="1342951" cy="329258"/>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PROZESSE</a:t>
            </a:r>
          </a:p>
        </p:txBody>
      </p:sp>
    </p:spTree>
    <p:extLst>
      <p:ext uri="{BB962C8B-B14F-4D97-AF65-F5344CB8AC3E}">
        <p14:creationId xmlns:p14="http://schemas.microsoft.com/office/powerpoint/2010/main" val="182423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A2C6-C15D-C446-92C3-005FD8FCF182}"/>
              </a:ext>
            </a:extLst>
          </p:cNvPr>
          <p:cNvSpPr>
            <a:spLocks noGrp="1"/>
          </p:cNvSpPr>
          <p:nvPr>
            <p:ph type="title"/>
          </p:nvPr>
        </p:nvSpPr>
        <p:spPr>
          <a:xfrm>
            <a:off x="755998" y="468000"/>
            <a:ext cx="11037600" cy="332399"/>
          </a:xfrm>
        </p:spPr>
        <p:txBody>
          <a:bodyPr/>
          <a:lstStyle/>
          <a:p>
            <a:r>
              <a:rPr lang="de-DE"/>
              <a:t>Prozesskette</a:t>
            </a:r>
          </a:p>
        </p:txBody>
      </p:sp>
      <p:sp>
        <p:nvSpPr>
          <p:cNvPr id="4" name="Date Placeholder 3">
            <a:extLst>
              <a:ext uri="{FF2B5EF4-FFF2-40B4-BE49-F238E27FC236}">
                <a16:creationId xmlns:a16="http://schemas.microsoft.com/office/drawing/2014/main" id="{B2C1460A-C6C3-F842-8B78-A2C42FBFB57A}"/>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3" name="Footer Placeholder 2">
            <a:extLst>
              <a:ext uri="{FF2B5EF4-FFF2-40B4-BE49-F238E27FC236}">
                <a16:creationId xmlns:a16="http://schemas.microsoft.com/office/drawing/2014/main" id="{AF24BB32-556D-F94C-911B-651CD0446CDB}"/>
              </a:ext>
            </a:extLst>
          </p:cNvPr>
          <p:cNvSpPr>
            <a:spLocks noGrp="1"/>
          </p:cNvSpPr>
          <p:nvPr>
            <p:ph type="ftr" sz="quarter" idx="21"/>
          </p:nvPr>
        </p:nvSpPr>
        <p:spPr/>
        <p:txBody>
          <a:bodyPr/>
          <a:lstStyle/>
          <a:p>
            <a:r>
              <a:rPr lang="de-DE" noProof="0"/>
              <a:t>Titel / Autor / Copyright</a:t>
            </a:r>
          </a:p>
        </p:txBody>
      </p:sp>
      <p:sp>
        <p:nvSpPr>
          <p:cNvPr id="5" name="Slide Number Placeholder 4">
            <a:extLst>
              <a:ext uri="{FF2B5EF4-FFF2-40B4-BE49-F238E27FC236}">
                <a16:creationId xmlns:a16="http://schemas.microsoft.com/office/drawing/2014/main" id="{E7308611-33EC-4340-AD69-91CC0491F17A}"/>
              </a:ext>
            </a:extLst>
          </p:cNvPr>
          <p:cNvSpPr>
            <a:spLocks noGrp="1"/>
          </p:cNvSpPr>
          <p:nvPr>
            <p:ph type="sldNum" sz="quarter" idx="22"/>
          </p:nvPr>
        </p:nvSpPr>
        <p:spPr/>
        <p:txBody>
          <a:bodyPr/>
          <a:lstStyle/>
          <a:p>
            <a:fld id="{02CEFE82-39F2-4F47-8A0C-D5AB3496FA5C}" type="slidenum">
              <a:rPr lang="de-DE" noProof="0" smtClean="0"/>
              <a:pPr/>
              <a:t>85</a:t>
            </a:fld>
            <a:endParaRPr lang="de-DE" noProof="0"/>
          </a:p>
        </p:txBody>
      </p:sp>
      <p:sp>
        <p:nvSpPr>
          <p:cNvPr id="13" name="AutoShape 7">
            <a:extLst>
              <a:ext uri="{FF2B5EF4-FFF2-40B4-BE49-F238E27FC236}">
                <a16:creationId xmlns:a16="http://schemas.microsoft.com/office/drawing/2014/main" id="{C5EE8EDC-89CB-0047-9AA0-96CFB373B0E4}"/>
              </a:ext>
            </a:extLst>
          </p:cNvPr>
          <p:cNvSpPr>
            <a:spLocks noChangeArrowheads="1"/>
          </p:cNvSpPr>
          <p:nvPr/>
        </p:nvSpPr>
        <p:spPr bwMode="auto">
          <a:xfrm>
            <a:off x="5167704" y="1486232"/>
            <a:ext cx="2232000" cy="360000"/>
          </a:xfrm>
          <a:prstGeom prst="chevron">
            <a:avLst>
              <a:gd name="adj" fmla="val 39192"/>
            </a:avLst>
          </a:prstGeom>
          <a:solidFill>
            <a:schemeClr val="tx2">
              <a:lumMod val="60000"/>
              <a:lumOff val="40000"/>
            </a:schemeClr>
          </a:solidFill>
          <a:ln w="12700" algn="ctr">
            <a:noFill/>
            <a:miter lim="800000"/>
            <a:headEnd/>
            <a:tailEnd/>
          </a:ln>
          <a:effectLst/>
        </p:spPr>
        <p:txBody>
          <a:bodyPr wrap="square" lIns="72000" tIns="38088" rIns="38088" bIns="38088" anchor="ctr">
            <a:noAutofit/>
          </a:bodyPr>
          <a:lstStyle/>
          <a:p>
            <a:pPr defTabSz="1218968">
              <a:lnSpc>
                <a:spcPct val="104000"/>
              </a:lnSpc>
            </a:pPr>
            <a:r>
              <a:rPr lang="de-DE" sz="1400">
                <a:solidFill>
                  <a:srgbClr val="FFFFFF"/>
                </a:solidFill>
                <a:latin typeface="+mj-lt"/>
                <a:cs typeface="Arial Unicode MS" panose="020B0604020202020204" pitchFamily="34" charset="-128"/>
              </a:rPr>
              <a:t>Schritt 3</a:t>
            </a:r>
          </a:p>
        </p:txBody>
      </p:sp>
      <p:sp>
        <p:nvSpPr>
          <p:cNvPr id="14" name="AutoShape 8">
            <a:extLst>
              <a:ext uri="{FF2B5EF4-FFF2-40B4-BE49-F238E27FC236}">
                <a16:creationId xmlns:a16="http://schemas.microsoft.com/office/drawing/2014/main" id="{094CCE87-B2E9-ED41-889E-7997CF6FA1C8}"/>
              </a:ext>
            </a:extLst>
          </p:cNvPr>
          <p:cNvSpPr>
            <a:spLocks noChangeArrowheads="1"/>
          </p:cNvSpPr>
          <p:nvPr/>
        </p:nvSpPr>
        <p:spPr bwMode="auto">
          <a:xfrm>
            <a:off x="755026" y="1486232"/>
            <a:ext cx="2232000" cy="360000"/>
          </a:xfrm>
          <a:prstGeom prst="homePlate">
            <a:avLst>
              <a:gd name="adj" fmla="val 46079"/>
            </a:avLst>
          </a:prstGeom>
          <a:solidFill>
            <a:schemeClr val="tx2">
              <a:lumMod val="60000"/>
              <a:lumOff val="40000"/>
            </a:schemeClr>
          </a:solidFill>
          <a:ln w="12700" algn="ctr">
            <a:noFill/>
            <a:miter lim="800000"/>
            <a:headEnd/>
            <a:tailEnd/>
          </a:ln>
          <a:effectLst/>
        </p:spPr>
        <p:txBody>
          <a:bodyPr wrap="square" lIns="108000" tIns="38088" rIns="38088" bIns="38088" anchor="ctr">
            <a:noAutofit/>
          </a:bodyPr>
          <a:lstStyle/>
          <a:p>
            <a:pPr defTabSz="1218968">
              <a:lnSpc>
                <a:spcPct val="104000"/>
              </a:lnSpc>
            </a:pPr>
            <a:r>
              <a:rPr lang="de-DE" sz="1400">
                <a:solidFill>
                  <a:srgbClr val="FFFFFF"/>
                </a:solidFill>
                <a:latin typeface="+mj-lt"/>
                <a:cs typeface="Arial Unicode MS" panose="020B0604020202020204" pitchFamily="34" charset="-128"/>
              </a:rPr>
              <a:t>Schritt 1</a:t>
            </a:r>
          </a:p>
        </p:txBody>
      </p:sp>
      <p:sp>
        <p:nvSpPr>
          <p:cNvPr id="15" name="AutoShape 9">
            <a:extLst>
              <a:ext uri="{FF2B5EF4-FFF2-40B4-BE49-F238E27FC236}">
                <a16:creationId xmlns:a16="http://schemas.microsoft.com/office/drawing/2014/main" id="{FB1A3096-DBBB-7345-9BF7-EAACC072463B}"/>
              </a:ext>
            </a:extLst>
          </p:cNvPr>
          <p:cNvSpPr>
            <a:spLocks noChangeArrowheads="1"/>
          </p:cNvSpPr>
          <p:nvPr/>
        </p:nvSpPr>
        <p:spPr bwMode="auto">
          <a:xfrm>
            <a:off x="7374043" y="1486232"/>
            <a:ext cx="2232000" cy="360000"/>
          </a:xfrm>
          <a:prstGeom prst="chevron">
            <a:avLst>
              <a:gd name="adj" fmla="val 42635"/>
            </a:avLst>
          </a:prstGeom>
          <a:solidFill>
            <a:schemeClr val="tx2">
              <a:lumMod val="60000"/>
              <a:lumOff val="40000"/>
            </a:schemeClr>
          </a:solidFill>
          <a:ln w="12700" algn="ctr">
            <a:noFill/>
            <a:miter lim="800000"/>
            <a:headEnd/>
            <a:tailEnd/>
          </a:ln>
          <a:effectLst/>
        </p:spPr>
        <p:txBody>
          <a:bodyPr wrap="square" lIns="72000" tIns="38088" rIns="38088" bIns="38088" anchor="ctr">
            <a:noAutofit/>
          </a:bodyPr>
          <a:lstStyle/>
          <a:p>
            <a:pPr defTabSz="1218968">
              <a:lnSpc>
                <a:spcPct val="104000"/>
              </a:lnSpc>
            </a:pPr>
            <a:r>
              <a:rPr lang="de-DE" sz="1400">
                <a:solidFill>
                  <a:srgbClr val="FFFFFF"/>
                </a:solidFill>
                <a:latin typeface="+mj-lt"/>
                <a:cs typeface="Arial Unicode MS" panose="020B0604020202020204" pitchFamily="34" charset="-128"/>
              </a:rPr>
              <a:t>Schritt 4</a:t>
            </a:r>
          </a:p>
        </p:txBody>
      </p:sp>
      <p:sp>
        <p:nvSpPr>
          <p:cNvPr id="16" name="AutoShape 10">
            <a:extLst>
              <a:ext uri="{FF2B5EF4-FFF2-40B4-BE49-F238E27FC236}">
                <a16:creationId xmlns:a16="http://schemas.microsoft.com/office/drawing/2014/main" id="{421BEEE5-D2B8-6148-9B75-DD7461527098}"/>
              </a:ext>
            </a:extLst>
          </p:cNvPr>
          <p:cNvSpPr>
            <a:spLocks noChangeArrowheads="1"/>
          </p:cNvSpPr>
          <p:nvPr/>
        </p:nvSpPr>
        <p:spPr bwMode="auto">
          <a:xfrm>
            <a:off x="9580381" y="1476000"/>
            <a:ext cx="2232000" cy="360000"/>
          </a:xfrm>
          <a:prstGeom prst="chevron">
            <a:avLst>
              <a:gd name="adj" fmla="val 42634"/>
            </a:avLst>
          </a:prstGeom>
          <a:solidFill>
            <a:schemeClr val="tx2">
              <a:lumMod val="60000"/>
              <a:lumOff val="40000"/>
            </a:schemeClr>
          </a:solidFill>
          <a:ln w="12700" algn="ctr">
            <a:noFill/>
            <a:miter lim="800000"/>
            <a:headEnd/>
            <a:tailEnd/>
          </a:ln>
          <a:effectLst/>
        </p:spPr>
        <p:txBody>
          <a:bodyPr wrap="square" lIns="72000" tIns="38088" rIns="38088" bIns="38088" anchor="ctr">
            <a:noAutofit/>
          </a:bodyPr>
          <a:lstStyle/>
          <a:p>
            <a:pPr defTabSz="1218968">
              <a:lnSpc>
                <a:spcPct val="104000"/>
              </a:lnSpc>
            </a:pPr>
            <a:r>
              <a:rPr lang="de-DE" sz="1400">
                <a:solidFill>
                  <a:srgbClr val="FFFFFF"/>
                </a:solidFill>
                <a:latin typeface="+mj-lt"/>
                <a:cs typeface="Arial Unicode MS" panose="020B0604020202020204" pitchFamily="34" charset="-128"/>
              </a:rPr>
              <a:t>Schritt 5</a:t>
            </a:r>
          </a:p>
        </p:txBody>
      </p:sp>
      <p:sp>
        <p:nvSpPr>
          <p:cNvPr id="17" name="Rectangle 6">
            <a:extLst>
              <a:ext uri="{FF2B5EF4-FFF2-40B4-BE49-F238E27FC236}">
                <a16:creationId xmlns:a16="http://schemas.microsoft.com/office/drawing/2014/main" id="{C2F19149-2318-244B-88FA-DAA371E27679}"/>
              </a:ext>
            </a:extLst>
          </p:cNvPr>
          <p:cNvSpPr>
            <a:spLocks noChangeArrowheads="1"/>
          </p:cNvSpPr>
          <p:nvPr/>
        </p:nvSpPr>
        <p:spPr bwMode="auto">
          <a:xfrm>
            <a:off x="755026" y="1925071"/>
            <a:ext cx="2070000" cy="1767652"/>
          </a:xfrm>
          <a:prstGeom prst="rect">
            <a:avLst/>
          </a:prstGeom>
          <a:noFill/>
          <a:ln w="9525" algn="ctr">
            <a:solidFill>
              <a:schemeClr val="tx2">
                <a:lumMod val="60000"/>
                <a:lumOff val="40000"/>
              </a:schemeClr>
            </a:solidFill>
            <a:miter lim="800000"/>
            <a:headEnd/>
            <a:tailEnd/>
          </a:ln>
          <a:effectLst/>
        </p:spPr>
        <p:txBody>
          <a:bodyPr wrap="square" lIns="72000" tIns="72000" rIns="0" bIns="0">
            <a:noAutofit/>
          </a:bodyPr>
          <a:lstStyle/>
          <a:p>
            <a:pPr marL="172800" lvl="0" indent="-172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2. Ebene </a:t>
            </a:r>
          </a:p>
          <a:p>
            <a:pPr marL="172800" indent="-172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2. Ebene </a:t>
            </a:r>
          </a:p>
          <a:p>
            <a:pPr marL="357188" lvl="1" indent="-177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3. Ebene</a:t>
            </a:r>
          </a:p>
          <a:p>
            <a:pPr marL="357188" lvl="1" indent="-177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3. Ebene</a:t>
            </a:r>
          </a:p>
          <a:p>
            <a:pPr marL="536575" lvl="2" indent="-179388">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4. Ebene</a:t>
            </a:r>
          </a:p>
          <a:p>
            <a:pPr marL="536575" lvl="2" indent="-179388">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4. Ebene</a:t>
            </a:r>
            <a:endParaRPr lang="de-DE" sz="1200">
              <a:solidFill>
                <a:srgbClr val="4B4B4B"/>
              </a:solidFill>
              <a:latin typeface="Arial" panose="020B0604020202020204" pitchFamily="34" charset="0"/>
            </a:endParaRPr>
          </a:p>
        </p:txBody>
      </p:sp>
      <p:sp>
        <p:nvSpPr>
          <p:cNvPr id="18" name="Rectangle 6">
            <a:extLst>
              <a:ext uri="{FF2B5EF4-FFF2-40B4-BE49-F238E27FC236}">
                <a16:creationId xmlns:a16="http://schemas.microsoft.com/office/drawing/2014/main" id="{4CEA2A7C-4E98-7A4F-8485-0BDE9006292D}"/>
              </a:ext>
            </a:extLst>
          </p:cNvPr>
          <p:cNvSpPr>
            <a:spLocks noChangeArrowheads="1"/>
          </p:cNvSpPr>
          <p:nvPr/>
        </p:nvSpPr>
        <p:spPr bwMode="auto">
          <a:xfrm>
            <a:off x="2961365" y="1925071"/>
            <a:ext cx="2070000" cy="1767652"/>
          </a:xfrm>
          <a:prstGeom prst="rect">
            <a:avLst/>
          </a:prstGeom>
          <a:noFill/>
          <a:ln w="9525" algn="ctr">
            <a:solidFill>
              <a:schemeClr val="tx2">
                <a:lumMod val="60000"/>
                <a:lumOff val="40000"/>
              </a:schemeClr>
            </a:solidFill>
            <a:miter lim="800000"/>
            <a:headEnd/>
            <a:tailEnd/>
          </a:ln>
          <a:effectLst/>
        </p:spPr>
        <p:txBody>
          <a:bodyPr wrap="square" lIns="72000" tIns="72000" rIns="0" bIns="0">
            <a:noAutofit/>
          </a:bodyPr>
          <a:lstStyle/>
          <a:p>
            <a:pPr marL="172800" indent="-172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2. Ebene </a:t>
            </a:r>
          </a:p>
          <a:p>
            <a:pPr marL="172800" indent="-172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2. Ebene </a:t>
            </a:r>
          </a:p>
          <a:p>
            <a:pPr marL="357188" lvl="1" indent="-177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3. Ebene</a:t>
            </a:r>
          </a:p>
          <a:p>
            <a:pPr marL="357188" lvl="1" indent="-177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3. Ebene</a:t>
            </a:r>
          </a:p>
          <a:p>
            <a:pPr marL="536575" lvl="2" indent="-179388">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4. Ebene</a:t>
            </a:r>
          </a:p>
          <a:p>
            <a:pPr marL="536575" lvl="2" indent="-179388">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4. Ebene</a:t>
            </a:r>
          </a:p>
        </p:txBody>
      </p:sp>
      <p:sp>
        <p:nvSpPr>
          <p:cNvPr id="19" name="Rectangle 6">
            <a:extLst>
              <a:ext uri="{FF2B5EF4-FFF2-40B4-BE49-F238E27FC236}">
                <a16:creationId xmlns:a16="http://schemas.microsoft.com/office/drawing/2014/main" id="{D00B01AE-D1EB-1542-B1FC-6AFD54D4815F}"/>
              </a:ext>
            </a:extLst>
          </p:cNvPr>
          <p:cNvSpPr>
            <a:spLocks noChangeArrowheads="1"/>
          </p:cNvSpPr>
          <p:nvPr/>
        </p:nvSpPr>
        <p:spPr bwMode="auto">
          <a:xfrm>
            <a:off x="5167704" y="1925071"/>
            <a:ext cx="2070000" cy="1767652"/>
          </a:xfrm>
          <a:prstGeom prst="rect">
            <a:avLst/>
          </a:prstGeom>
          <a:noFill/>
          <a:ln w="9525" algn="ctr">
            <a:solidFill>
              <a:schemeClr val="tx2">
                <a:lumMod val="60000"/>
                <a:lumOff val="40000"/>
              </a:schemeClr>
            </a:solidFill>
            <a:miter lim="800000"/>
            <a:headEnd/>
            <a:tailEnd/>
          </a:ln>
          <a:effectLst/>
        </p:spPr>
        <p:txBody>
          <a:bodyPr wrap="square" lIns="72000" tIns="72000" rIns="0" bIns="0">
            <a:noAutofit/>
          </a:bodyPr>
          <a:lstStyle/>
          <a:p>
            <a:pPr marL="172800" indent="-172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2. Ebene </a:t>
            </a:r>
          </a:p>
          <a:p>
            <a:pPr marL="172800" indent="-172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2. Ebene </a:t>
            </a:r>
          </a:p>
          <a:p>
            <a:pPr marL="357188" lvl="1" indent="-177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3. Ebene</a:t>
            </a:r>
          </a:p>
          <a:p>
            <a:pPr marL="357188" lvl="1" indent="-177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3. Ebene</a:t>
            </a:r>
          </a:p>
          <a:p>
            <a:pPr marL="536575" lvl="2" indent="-179388">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4. Ebene</a:t>
            </a:r>
          </a:p>
          <a:p>
            <a:pPr marL="536575" lvl="2" indent="-179388">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4. Ebene</a:t>
            </a:r>
          </a:p>
        </p:txBody>
      </p:sp>
      <p:sp>
        <p:nvSpPr>
          <p:cNvPr id="20" name="Rectangle 6">
            <a:extLst>
              <a:ext uri="{FF2B5EF4-FFF2-40B4-BE49-F238E27FC236}">
                <a16:creationId xmlns:a16="http://schemas.microsoft.com/office/drawing/2014/main" id="{8A291861-CEE3-A64D-ADC4-894351D5E69A}"/>
              </a:ext>
            </a:extLst>
          </p:cNvPr>
          <p:cNvSpPr>
            <a:spLocks noChangeArrowheads="1"/>
          </p:cNvSpPr>
          <p:nvPr/>
        </p:nvSpPr>
        <p:spPr bwMode="auto">
          <a:xfrm>
            <a:off x="7374043" y="1925071"/>
            <a:ext cx="2070000" cy="1767652"/>
          </a:xfrm>
          <a:prstGeom prst="rect">
            <a:avLst/>
          </a:prstGeom>
          <a:noFill/>
          <a:ln w="9525" algn="ctr">
            <a:solidFill>
              <a:schemeClr val="tx2">
                <a:lumMod val="60000"/>
                <a:lumOff val="40000"/>
              </a:schemeClr>
            </a:solidFill>
            <a:miter lim="800000"/>
            <a:headEnd/>
            <a:tailEnd/>
          </a:ln>
          <a:effectLst/>
        </p:spPr>
        <p:txBody>
          <a:bodyPr wrap="square" lIns="72000" tIns="72000" rIns="0" bIns="0">
            <a:noAutofit/>
          </a:bodyPr>
          <a:lstStyle/>
          <a:p>
            <a:pPr marL="172800" indent="-172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2. Ebene </a:t>
            </a:r>
          </a:p>
          <a:p>
            <a:pPr marL="172800" indent="-172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2. Ebene </a:t>
            </a:r>
          </a:p>
          <a:p>
            <a:pPr marL="357188" lvl="1" indent="-177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3. Ebene</a:t>
            </a:r>
          </a:p>
          <a:p>
            <a:pPr marL="357188" lvl="1" indent="-177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3. Ebene</a:t>
            </a:r>
          </a:p>
          <a:p>
            <a:pPr marL="536575" lvl="2" indent="-179388">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4. Ebene</a:t>
            </a:r>
          </a:p>
          <a:p>
            <a:pPr marL="536575" lvl="2" indent="-179388">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4. Ebene</a:t>
            </a:r>
          </a:p>
        </p:txBody>
      </p:sp>
      <p:sp>
        <p:nvSpPr>
          <p:cNvPr id="21" name="AutoShape 7">
            <a:extLst>
              <a:ext uri="{FF2B5EF4-FFF2-40B4-BE49-F238E27FC236}">
                <a16:creationId xmlns:a16="http://schemas.microsoft.com/office/drawing/2014/main" id="{51EE3FBF-05DA-0148-A787-F72F85CA9B30}"/>
              </a:ext>
            </a:extLst>
          </p:cNvPr>
          <p:cNvSpPr>
            <a:spLocks noChangeArrowheads="1"/>
          </p:cNvSpPr>
          <p:nvPr/>
        </p:nvSpPr>
        <p:spPr bwMode="auto">
          <a:xfrm>
            <a:off x="2961365" y="1486232"/>
            <a:ext cx="2232000" cy="360000"/>
          </a:xfrm>
          <a:prstGeom prst="chevron">
            <a:avLst>
              <a:gd name="adj" fmla="val 39192"/>
            </a:avLst>
          </a:prstGeom>
          <a:solidFill>
            <a:schemeClr val="tx2">
              <a:lumMod val="60000"/>
              <a:lumOff val="40000"/>
            </a:schemeClr>
          </a:solidFill>
          <a:ln w="12700" algn="ctr">
            <a:noFill/>
            <a:miter lim="800000"/>
            <a:headEnd/>
            <a:tailEnd/>
          </a:ln>
          <a:effectLst/>
        </p:spPr>
        <p:txBody>
          <a:bodyPr wrap="square" lIns="72000" tIns="38088" rIns="38088" bIns="38088" anchor="ctr">
            <a:noAutofit/>
          </a:bodyPr>
          <a:lstStyle/>
          <a:p>
            <a:pPr defTabSz="1218968">
              <a:lnSpc>
                <a:spcPct val="104000"/>
              </a:lnSpc>
            </a:pPr>
            <a:r>
              <a:rPr lang="de-DE" sz="1400">
                <a:solidFill>
                  <a:srgbClr val="FFFFFF"/>
                </a:solidFill>
                <a:latin typeface="+mj-lt"/>
                <a:cs typeface="Arial Unicode MS" panose="020B0604020202020204" pitchFamily="34" charset="-128"/>
              </a:rPr>
              <a:t>Schritt 2</a:t>
            </a:r>
          </a:p>
        </p:txBody>
      </p:sp>
      <p:sp>
        <p:nvSpPr>
          <p:cNvPr id="22" name="Rectangle 6">
            <a:extLst>
              <a:ext uri="{FF2B5EF4-FFF2-40B4-BE49-F238E27FC236}">
                <a16:creationId xmlns:a16="http://schemas.microsoft.com/office/drawing/2014/main" id="{11C73643-B2C3-4947-A087-229A2B246802}"/>
              </a:ext>
            </a:extLst>
          </p:cNvPr>
          <p:cNvSpPr>
            <a:spLocks noChangeArrowheads="1"/>
          </p:cNvSpPr>
          <p:nvPr/>
        </p:nvSpPr>
        <p:spPr bwMode="auto">
          <a:xfrm>
            <a:off x="9580381" y="1914839"/>
            <a:ext cx="2070000" cy="1767652"/>
          </a:xfrm>
          <a:prstGeom prst="rect">
            <a:avLst/>
          </a:prstGeom>
          <a:noFill/>
          <a:ln w="9525" algn="ctr">
            <a:solidFill>
              <a:schemeClr val="tx2">
                <a:lumMod val="60000"/>
                <a:lumOff val="40000"/>
              </a:schemeClr>
            </a:solidFill>
            <a:miter lim="800000"/>
            <a:headEnd/>
            <a:tailEnd/>
          </a:ln>
          <a:effectLst/>
        </p:spPr>
        <p:txBody>
          <a:bodyPr wrap="square" lIns="72000" tIns="72000" rIns="36000" bIns="36000">
            <a:noAutofit/>
          </a:bodyPr>
          <a:lstStyle/>
          <a:p>
            <a:pPr marL="172800" lvl="0" indent="-172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2. Ebene </a:t>
            </a:r>
          </a:p>
          <a:p>
            <a:pPr marL="172800" indent="-172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2. Ebene </a:t>
            </a:r>
          </a:p>
          <a:p>
            <a:pPr marL="357188" lvl="1" indent="-177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3. Ebene</a:t>
            </a:r>
          </a:p>
          <a:p>
            <a:pPr marL="357188" lvl="1" indent="-177800">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3. Ebene</a:t>
            </a:r>
          </a:p>
          <a:p>
            <a:pPr marL="536575" lvl="2" indent="-179388">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4. Ebene</a:t>
            </a:r>
          </a:p>
          <a:p>
            <a:pPr marL="536575" lvl="2" indent="-179388">
              <a:lnSpc>
                <a:spcPct val="104000"/>
              </a:lnSpc>
              <a:spcAft>
                <a:spcPts val="300"/>
              </a:spcAft>
              <a:buClr>
                <a:schemeClr val="tx2">
                  <a:lumMod val="40000"/>
                  <a:lumOff val="60000"/>
                </a:schemeClr>
              </a:buClr>
              <a:buSzPct val="80000"/>
              <a:buFont typeface="Wingdings" panose="05000000000000000000" pitchFamily="2" charset="2"/>
              <a:buChar char="§"/>
            </a:pPr>
            <a:r>
              <a:rPr lang="de-DE" sz="1200">
                <a:solidFill>
                  <a:prstClr val="black"/>
                </a:solidFill>
                <a:latin typeface="Arial" panose="020B0604020202020204" pitchFamily="34" charset="0"/>
              </a:rPr>
              <a:t>4. Ebene</a:t>
            </a:r>
            <a:endParaRPr lang="de-DE" sz="1200">
              <a:solidFill>
                <a:srgbClr val="4B4B4B"/>
              </a:solidFill>
              <a:latin typeface="Arial" panose="020B0604020202020204" pitchFamily="34" charset="0"/>
            </a:endParaRPr>
          </a:p>
        </p:txBody>
      </p:sp>
      <p:sp>
        <p:nvSpPr>
          <p:cNvPr id="31" name="TextBox 30">
            <a:extLst>
              <a:ext uri="{FF2B5EF4-FFF2-40B4-BE49-F238E27FC236}">
                <a16:creationId xmlns:a16="http://schemas.microsoft.com/office/drawing/2014/main" id="{85C8752E-5348-3345-AC84-22DFD8CA1348}"/>
              </a:ext>
            </a:extLst>
          </p:cNvPr>
          <p:cNvSpPr txBox="1"/>
          <p:nvPr/>
        </p:nvSpPr>
        <p:spPr>
          <a:xfrm>
            <a:off x="753089" y="3771561"/>
            <a:ext cx="2070000" cy="360000"/>
          </a:xfrm>
          <a:prstGeom prst="rect">
            <a:avLst/>
          </a:prstGeom>
          <a:solidFill>
            <a:srgbClr val="7BA4CC"/>
          </a:solidFill>
          <a:ln>
            <a:solidFill>
              <a:schemeClr val="accent3"/>
            </a:solidFill>
          </a:ln>
          <a:effectLst>
            <a:softEdge rad="0"/>
          </a:effectLst>
        </p:spPr>
        <p:txBody>
          <a:bodyPr wrap="square" lIns="0" tIns="72000" rIns="0" bIns="36000" rtlCol="0">
            <a:spAutoFit/>
          </a:bodyPr>
          <a:lstStyle/>
          <a:p>
            <a:pPr algn="ctr"/>
            <a:r>
              <a:rPr lang="de-DE" sz="1400">
                <a:solidFill>
                  <a:schemeClr val="bg1"/>
                </a:solidFill>
                <a:latin typeface="+mj-lt"/>
              </a:rPr>
              <a:t>Ergebnis</a:t>
            </a:r>
            <a:endParaRPr lang="de-DE" sz="1600">
              <a:solidFill>
                <a:schemeClr val="bg1"/>
              </a:solidFill>
              <a:latin typeface="+mj-lt"/>
            </a:endParaRPr>
          </a:p>
        </p:txBody>
      </p:sp>
      <p:sp>
        <p:nvSpPr>
          <p:cNvPr id="32" name="TextBox 31">
            <a:extLst>
              <a:ext uri="{FF2B5EF4-FFF2-40B4-BE49-F238E27FC236}">
                <a16:creationId xmlns:a16="http://schemas.microsoft.com/office/drawing/2014/main" id="{CA94F124-9C26-DA48-88F6-1F2DA3BFE273}"/>
              </a:ext>
            </a:extLst>
          </p:cNvPr>
          <p:cNvSpPr txBox="1"/>
          <p:nvPr/>
        </p:nvSpPr>
        <p:spPr>
          <a:xfrm>
            <a:off x="2961365" y="3771562"/>
            <a:ext cx="2070000" cy="360000"/>
          </a:xfrm>
          <a:prstGeom prst="rect">
            <a:avLst/>
          </a:prstGeom>
          <a:solidFill>
            <a:srgbClr val="7BA4CC"/>
          </a:solidFill>
          <a:ln>
            <a:solidFill>
              <a:schemeClr val="accent3"/>
            </a:solidFill>
          </a:ln>
          <a:effectLst>
            <a:softEdge rad="0"/>
          </a:effectLst>
        </p:spPr>
        <p:txBody>
          <a:bodyPr wrap="square" lIns="0" tIns="72000" rIns="0" bIns="36000" rtlCol="0">
            <a:spAutoFit/>
          </a:bodyPr>
          <a:lstStyle/>
          <a:p>
            <a:pPr algn="ctr"/>
            <a:r>
              <a:rPr lang="de-DE" sz="1400">
                <a:solidFill>
                  <a:schemeClr val="bg1"/>
                </a:solidFill>
                <a:latin typeface="+mj-lt"/>
              </a:rPr>
              <a:t>Ergebnis</a:t>
            </a:r>
            <a:endParaRPr lang="de-DE" sz="1600">
              <a:solidFill>
                <a:schemeClr val="bg1"/>
              </a:solidFill>
              <a:latin typeface="+mj-lt"/>
            </a:endParaRPr>
          </a:p>
        </p:txBody>
      </p:sp>
      <p:sp>
        <p:nvSpPr>
          <p:cNvPr id="33" name="TextBox 32">
            <a:extLst>
              <a:ext uri="{FF2B5EF4-FFF2-40B4-BE49-F238E27FC236}">
                <a16:creationId xmlns:a16="http://schemas.microsoft.com/office/drawing/2014/main" id="{696B4EFC-F4B7-AD4C-AF4C-8AEA68168B7B}"/>
              </a:ext>
            </a:extLst>
          </p:cNvPr>
          <p:cNvSpPr txBox="1"/>
          <p:nvPr/>
        </p:nvSpPr>
        <p:spPr>
          <a:xfrm>
            <a:off x="5167704" y="3771557"/>
            <a:ext cx="2070000" cy="360000"/>
          </a:xfrm>
          <a:prstGeom prst="rect">
            <a:avLst/>
          </a:prstGeom>
          <a:solidFill>
            <a:srgbClr val="7BA4CC"/>
          </a:solidFill>
          <a:ln>
            <a:solidFill>
              <a:schemeClr val="accent3"/>
            </a:solidFill>
          </a:ln>
          <a:effectLst>
            <a:softEdge rad="0"/>
          </a:effectLst>
        </p:spPr>
        <p:txBody>
          <a:bodyPr wrap="square" lIns="0" tIns="72000" rIns="0" bIns="36000" rtlCol="0">
            <a:spAutoFit/>
          </a:bodyPr>
          <a:lstStyle/>
          <a:p>
            <a:pPr algn="ctr"/>
            <a:r>
              <a:rPr lang="de-DE" sz="1400">
                <a:solidFill>
                  <a:schemeClr val="bg1"/>
                </a:solidFill>
                <a:latin typeface="+mj-lt"/>
              </a:rPr>
              <a:t>Ergebnis</a:t>
            </a:r>
            <a:endParaRPr lang="de-DE" sz="1600">
              <a:solidFill>
                <a:schemeClr val="bg1"/>
              </a:solidFill>
              <a:latin typeface="+mj-lt"/>
            </a:endParaRPr>
          </a:p>
        </p:txBody>
      </p:sp>
      <p:sp>
        <p:nvSpPr>
          <p:cNvPr id="34" name="TextBox 33">
            <a:extLst>
              <a:ext uri="{FF2B5EF4-FFF2-40B4-BE49-F238E27FC236}">
                <a16:creationId xmlns:a16="http://schemas.microsoft.com/office/drawing/2014/main" id="{FC20F2ED-0FD0-3848-AEEF-408A21176CD1}"/>
              </a:ext>
            </a:extLst>
          </p:cNvPr>
          <p:cNvSpPr txBox="1"/>
          <p:nvPr/>
        </p:nvSpPr>
        <p:spPr>
          <a:xfrm>
            <a:off x="7374043" y="3771557"/>
            <a:ext cx="2070000" cy="360000"/>
          </a:xfrm>
          <a:prstGeom prst="rect">
            <a:avLst/>
          </a:prstGeom>
          <a:solidFill>
            <a:srgbClr val="7BA4CC"/>
          </a:solidFill>
          <a:ln>
            <a:solidFill>
              <a:schemeClr val="accent3"/>
            </a:solidFill>
          </a:ln>
          <a:effectLst>
            <a:softEdge rad="0"/>
          </a:effectLst>
        </p:spPr>
        <p:txBody>
          <a:bodyPr wrap="square" lIns="0" tIns="72000" rIns="0" bIns="36000" rtlCol="0">
            <a:spAutoFit/>
          </a:bodyPr>
          <a:lstStyle/>
          <a:p>
            <a:pPr algn="ctr"/>
            <a:r>
              <a:rPr lang="de-DE" sz="1400">
                <a:solidFill>
                  <a:schemeClr val="bg1"/>
                </a:solidFill>
                <a:latin typeface="+mj-lt"/>
              </a:rPr>
              <a:t>Ergebnis</a:t>
            </a:r>
            <a:endParaRPr lang="de-DE" sz="1600">
              <a:solidFill>
                <a:schemeClr val="bg1"/>
              </a:solidFill>
              <a:latin typeface="+mj-lt"/>
            </a:endParaRPr>
          </a:p>
        </p:txBody>
      </p:sp>
      <p:sp>
        <p:nvSpPr>
          <p:cNvPr id="35" name="TextBox 34">
            <a:extLst>
              <a:ext uri="{FF2B5EF4-FFF2-40B4-BE49-F238E27FC236}">
                <a16:creationId xmlns:a16="http://schemas.microsoft.com/office/drawing/2014/main" id="{E0EDDB20-AB6D-8247-B342-550B16AF2325}"/>
              </a:ext>
            </a:extLst>
          </p:cNvPr>
          <p:cNvSpPr txBox="1"/>
          <p:nvPr/>
        </p:nvSpPr>
        <p:spPr>
          <a:xfrm>
            <a:off x="9580381" y="3751098"/>
            <a:ext cx="2070000" cy="360000"/>
          </a:xfrm>
          <a:prstGeom prst="rect">
            <a:avLst/>
          </a:prstGeom>
          <a:solidFill>
            <a:srgbClr val="7BA4CC"/>
          </a:solidFill>
          <a:ln>
            <a:solidFill>
              <a:schemeClr val="accent3"/>
            </a:solidFill>
          </a:ln>
          <a:effectLst>
            <a:softEdge rad="0"/>
          </a:effectLst>
        </p:spPr>
        <p:txBody>
          <a:bodyPr wrap="square" lIns="0" tIns="72000" rIns="0" bIns="36000" rtlCol="0">
            <a:spAutoFit/>
          </a:bodyPr>
          <a:lstStyle/>
          <a:p>
            <a:pPr algn="ctr"/>
            <a:r>
              <a:rPr lang="de-DE" sz="1400">
                <a:solidFill>
                  <a:schemeClr val="bg1"/>
                </a:solidFill>
                <a:latin typeface="+mj-lt"/>
              </a:rPr>
              <a:t>Ergebnis</a:t>
            </a:r>
            <a:endParaRPr lang="de-DE" sz="1600">
              <a:solidFill>
                <a:schemeClr val="bg1"/>
              </a:solidFill>
              <a:latin typeface="+mj-lt"/>
            </a:endParaRPr>
          </a:p>
        </p:txBody>
      </p:sp>
      <p:sp>
        <p:nvSpPr>
          <p:cNvPr id="36" name="Text 1">
            <a:extLst>
              <a:ext uri="{FF2B5EF4-FFF2-40B4-BE49-F238E27FC236}">
                <a16:creationId xmlns:a16="http://schemas.microsoft.com/office/drawing/2014/main" id="{9D6A7805-E17A-AD40-9D49-C9ED5DB5F891}"/>
              </a:ext>
            </a:extLst>
          </p:cNvPr>
          <p:cNvSpPr>
            <a:spLocks noGrp="1"/>
          </p:cNvSpPr>
          <p:nvPr/>
        </p:nvSpPr>
        <p:spPr bwMode="gray">
          <a:xfrm>
            <a:off x="10448999" y="471141"/>
            <a:ext cx="1342951" cy="329258"/>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PROZESSE</a:t>
            </a:r>
          </a:p>
        </p:txBody>
      </p:sp>
    </p:spTree>
    <p:extLst>
      <p:ext uri="{BB962C8B-B14F-4D97-AF65-F5344CB8AC3E}">
        <p14:creationId xmlns:p14="http://schemas.microsoft.com/office/powerpoint/2010/main" val="144126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0AC3-724E-714D-A7D0-FF9AFF9A8F87}"/>
              </a:ext>
            </a:extLst>
          </p:cNvPr>
          <p:cNvSpPr>
            <a:spLocks noGrp="1"/>
          </p:cNvSpPr>
          <p:nvPr>
            <p:ph type="title"/>
          </p:nvPr>
        </p:nvSpPr>
        <p:spPr>
          <a:xfrm>
            <a:off x="755998" y="468000"/>
            <a:ext cx="11037600" cy="332399"/>
          </a:xfrm>
        </p:spPr>
        <p:txBody>
          <a:bodyPr/>
          <a:lstStyle/>
          <a:p>
            <a:r>
              <a:rPr lang="de-DE"/>
              <a:t>Tabelle </a:t>
            </a:r>
          </a:p>
        </p:txBody>
      </p:sp>
      <p:sp>
        <p:nvSpPr>
          <p:cNvPr id="5" name="Date Placeholder 4">
            <a:extLst>
              <a:ext uri="{FF2B5EF4-FFF2-40B4-BE49-F238E27FC236}">
                <a16:creationId xmlns:a16="http://schemas.microsoft.com/office/drawing/2014/main" id="{AB1A1C62-B08D-7249-B1E1-BE68478A2DDF}"/>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4" name="Footer Placeholder 3">
            <a:extLst>
              <a:ext uri="{FF2B5EF4-FFF2-40B4-BE49-F238E27FC236}">
                <a16:creationId xmlns:a16="http://schemas.microsoft.com/office/drawing/2014/main" id="{C040C8A0-FB69-AF4B-AF79-87D748BC12E3}"/>
              </a:ext>
            </a:extLst>
          </p:cNvPr>
          <p:cNvSpPr>
            <a:spLocks noGrp="1"/>
          </p:cNvSpPr>
          <p:nvPr>
            <p:ph type="ftr" sz="quarter" idx="21"/>
          </p:nvPr>
        </p:nvSpPr>
        <p:spPr/>
        <p:txBody>
          <a:bodyPr/>
          <a:lstStyle/>
          <a:p>
            <a:r>
              <a:rPr lang="de-DE" noProof="0"/>
              <a:t>Titel / Autor / Copyright</a:t>
            </a:r>
          </a:p>
        </p:txBody>
      </p:sp>
      <p:sp>
        <p:nvSpPr>
          <p:cNvPr id="6" name="Slide Number Placeholder 5">
            <a:extLst>
              <a:ext uri="{FF2B5EF4-FFF2-40B4-BE49-F238E27FC236}">
                <a16:creationId xmlns:a16="http://schemas.microsoft.com/office/drawing/2014/main" id="{A4FB4FE8-203E-F347-B0DF-6510617E9B5F}"/>
              </a:ext>
            </a:extLst>
          </p:cNvPr>
          <p:cNvSpPr>
            <a:spLocks noGrp="1"/>
          </p:cNvSpPr>
          <p:nvPr>
            <p:ph type="sldNum" sz="quarter" idx="22"/>
          </p:nvPr>
        </p:nvSpPr>
        <p:spPr/>
        <p:txBody>
          <a:bodyPr/>
          <a:lstStyle/>
          <a:p>
            <a:fld id="{02CEFE82-39F2-4F47-8A0C-D5AB3496FA5C}" type="slidenum">
              <a:rPr lang="de-DE" noProof="0" smtClean="0"/>
              <a:pPr/>
              <a:t>86</a:t>
            </a:fld>
            <a:endParaRPr lang="de-DE" noProof="0"/>
          </a:p>
        </p:txBody>
      </p:sp>
      <p:graphicFrame>
        <p:nvGraphicFramePr>
          <p:cNvPr id="12" name="Tabelle 34">
            <a:extLst>
              <a:ext uri="{FF2B5EF4-FFF2-40B4-BE49-F238E27FC236}">
                <a16:creationId xmlns:a16="http://schemas.microsoft.com/office/drawing/2014/main" id="{4B6B26C6-3EF6-DE44-985F-8304BD946291}"/>
              </a:ext>
            </a:extLst>
          </p:cNvPr>
          <p:cNvGraphicFramePr>
            <a:graphicFrameLocks noGrp="1"/>
          </p:cNvGraphicFramePr>
          <p:nvPr>
            <p:extLst>
              <p:ext uri="{D42A27DB-BD31-4B8C-83A1-F6EECF244321}">
                <p14:modId xmlns:p14="http://schemas.microsoft.com/office/powerpoint/2010/main" val="4103672364"/>
              </p:ext>
            </p:extLst>
          </p:nvPr>
        </p:nvGraphicFramePr>
        <p:xfrm>
          <a:off x="755998" y="1972099"/>
          <a:ext cx="10828850" cy="3816000"/>
        </p:xfrm>
        <a:graphic>
          <a:graphicData uri="http://schemas.openxmlformats.org/drawingml/2006/table">
            <a:tbl>
              <a:tblPr bandRow="1">
                <a:effectLst/>
                <a:tableStyleId>{5C22544A-7EE6-4342-B048-85BDC9FD1C3A}</a:tableStyleId>
              </a:tblPr>
              <a:tblGrid>
                <a:gridCol w="431920">
                  <a:extLst>
                    <a:ext uri="{9D8B030D-6E8A-4147-A177-3AD203B41FA5}">
                      <a16:colId xmlns:a16="http://schemas.microsoft.com/office/drawing/2014/main" val="1997803644"/>
                    </a:ext>
                  </a:extLst>
                </a:gridCol>
                <a:gridCol w="107980">
                  <a:extLst>
                    <a:ext uri="{9D8B030D-6E8A-4147-A177-3AD203B41FA5}">
                      <a16:colId xmlns:a16="http://schemas.microsoft.com/office/drawing/2014/main" val="1336595246"/>
                    </a:ext>
                  </a:extLst>
                </a:gridCol>
                <a:gridCol w="1997630">
                  <a:extLst>
                    <a:ext uri="{9D8B030D-6E8A-4147-A177-3AD203B41FA5}">
                      <a16:colId xmlns:a16="http://schemas.microsoft.com/office/drawing/2014/main" val="1739659780"/>
                    </a:ext>
                  </a:extLst>
                </a:gridCol>
                <a:gridCol w="75200">
                  <a:extLst>
                    <a:ext uri="{9D8B030D-6E8A-4147-A177-3AD203B41FA5}">
                      <a16:colId xmlns:a16="http://schemas.microsoft.com/office/drawing/2014/main" val="3422503764"/>
                    </a:ext>
                  </a:extLst>
                </a:gridCol>
                <a:gridCol w="1997630">
                  <a:extLst>
                    <a:ext uri="{9D8B030D-6E8A-4147-A177-3AD203B41FA5}">
                      <a16:colId xmlns:a16="http://schemas.microsoft.com/office/drawing/2014/main" val="20000"/>
                    </a:ext>
                  </a:extLst>
                </a:gridCol>
                <a:gridCol w="75200">
                  <a:extLst>
                    <a:ext uri="{9D8B030D-6E8A-4147-A177-3AD203B41FA5}">
                      <a16:colId xmlns:a16="http://schemas.microsoft.com/office/drawing/2014/main" val="691795803"/>
                    </a:ext>
                  </a:extLst>
                </a:gridCol>
                <a:gridCol w="1997630">
                  <a:extLst>
                    <a:ext uri="{9D8B030D-6E8A-4147-A177-3AD203B41FA5}">
                      <a16:colId xmlns:a16="http://schemas.microsoft.com/office/drawing/2014/main" val="20002"/>
                    </a:ext>
                  </a:extLst>
                </a:gridCol>
                <a:gridCol w="75200">
                  <a:extLst>
                    <a:ext uri="{9D8B030D-6E8A-4147-A177-3AD203B41FA5}">
                      <a16:colId xmlns:a16="http://schemas.microsoft.com/office/drawing/2014/main" val="2813147120"/>
                    </a:ext>
                  </a:extLst>
                </a:gridCol>
                <a:gridCol w="1997630">
                  <a:extLst>
                    <a:ext uri="{9D8B030D-6E8A-4147-A177-3AD203B41FA5}">
                      <a16:colId xmlns:a16="http://schemas.microsoft.com/office/drawing/2014/main" val="195561781"/>
                    </a:ext>
                  </a:extLst>
                </a:gridCol>
                <a:gridCol w="75200">
                  <a:extLst>
                    <a:ext uri="{9D8B030D-6E8A-4147-A177-3AD203B41FA5}">
                      <a16:colId xmlns:a16="http://schemas.microsoft.com/office/drawing/2014/main" val="17114586"/>
                    </a:ext>
                  </a:extLst>
                </a:gridCol>
                <a:gridCol w="1997630">
                  <a:extLst>
                    <a:ext uri="{9D8B030D-6E8A-4147-A177-3AD203B41FA5}">
                      <a16:colId xmlns:a16="http://schemas.microsoft.com/office/drawing/2014/main" val="3439788682"/>
                    </a:ext>
                  </a:extLst>
                </a:gridCol>
              </a:tblGrid>
              <a:tr h="900000">
                <a:tc>
                  <a:txBody>
                    <a:bodyPr/>
                    <a:lstStyle/>
                    <a:p>
                      <a:pPr marL="0" indent="0" algn="ctr" defTabSz="180975">
                        <a:lnSpc>
                          <a:spcPct val="104000"/>
                        </a:lnSpc>
                        <a:buClr>
                          <a:schemeClr val="tx1"/>
                        </a:buClr>
                        <a:buSzPct val="70000"/>
                        <a:buFontTx/>
                        <a:buNone/>
                      </a:pPr>
                      <a:r>
                        <a:rPr lang="de-DE" sz="1200" b="0" i="0">
                          <a:solidFill>
                            <a:schemeClr val="bg1"/>
                          </a:solidFill>
                          <a:latin typeface="Arial" panose="020B0604020202020204" pitchFamily="34" charset="0"/>
                        </a:rPr>
                        <a:t>Schritt 1</a:t>
                      </a:r>
                    </a:p>
                  </a:txBody>
                  <a:tcPr marL="0" marR="0" marT="0" marB="0" vert="vert27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indent="0" algn="l">
                        <a:lnSpc>
                          <a:spcPct val="104000"/>
                        </a:lnSpc>
                        <a:buClr>
                          <a:schemeClr val="tx2">
                            <a:lumMod val="40000"/>
                            <a:lumOff val="60000"/>
                          </a:schemeClr>
                        </a:buClr>
                        <a:buSzPct val="80000"/>
                        <a:buFont typeface="Wingdings 2" panose="05020102010507070707" pitchFamily="18" charset="2"/>
                        <a:buNone/>
                      </a:pPr>
                      <a:endParaRPr lang="de-DE" sz="100" b="0" i="0">
                        <a:solidFill>
                          <a:schemeClr val="tx1"/>
                        </a:solidFill>
                        <a:latin typeface="Arial" panose="020B0604020202020204" pitchFamily="34" charset="0"/>
                      </a:endParaRPr>
                    </a:p>
                  </a:txBody>
                  <a:tcPr marL="0" marR="0" marT="0" marB="0">
                    <a:lnL w="63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itchFamily="2"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itchFamily="2"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itchFamily="2"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itchFamily="2"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itchFamily="2" charset="2"/>
                        <a:buChar char="¡"/>
                      </a:pPr>
                      <a:endParaRPr lang="de-DE" sz="1050" b="0" i="0" kern="1200">
                        <a:solidFill>
                          <a:schemeClr val="tx1"/>
                        </a:solidFill>
                        <a:latin typeface="Arial" panose="020B0604020202020204" pitchFamily="34" charset="0"/>
                        <a:ea typeface="+mn-ea"/>
                        <a:cs typeface="+mn-cs"/>
                      </a:endParaRP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2000">
                <a:tc>
                  <a:txBody>
                    <a:bodyPr/>
                    <a:lstStyle/>
                    <a:p>
                      <a:pPr marL="0" indent="0" algn="ctr" defTabSz="180975">
                        <a:lnSpc>
                          <a:spcPct val="104000"/>
                        </a:lnSpc>
                        <a:buClr>
                          <a:schemeClr val="tx1"/>
                        </a:buClr>
                        <a:buSzPct val="70000"/>
                        <a:buFontTx/>
                        <a:buNone/>
                      </a:pPr>
                      <a:endParaRPr lang="de-DE" sz="100" b="0" i="0">
                        <a:solidFill>
                          <a:schemeClr val="bg1"/>
                        </a:solidFill>
                        <a:latin typeface="Arial" panose="020B0604020202020204" pitchFamily="34" charset="0"/>
                      </a:endParaRPr>
                    </a:p>
                  </a:txBody>
                  <a:tcPr marL="0" marR="0" marT="0" marB="0" vert="vert27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indent="0" algn="l">
                        <a:lnSpc>
                          <a:spcPct val="104000"/>
                        </a:lnSpc>
                        <a:buClr>
                          <a:schemeClr val="tx2">
                            <a:lumMod val="40000"/>
                            <a:lumOff val="60000"/>
                          </a:schemeClr>
                        </a:buClr>
                        <a:buSzPct val="80000"/>
                        <a:buFont typeface="Wingdings 2" panose="05020102010507070707" pitchFamily="18" charset="2"/>
                        <a:buNone/>
                      </a:pPr>
                      <a:endParaRPr lang="de-DE" sz="100" b="0" i="0">
                        <a:solidFill>
                          <a:schemeClr val="tx1"/>
                        </a:solidFill>
                        <a:latin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a:solidFill>
                          <a:schemeClr val="tx1"/>
                        </a:solidFill>
                        <a:latin typeface="+mn-lt"/>
                      </a:endParaRPr>
                    </a:p>
                  </a:txBody>
                  <a:tcPr marL="0" marR="0" marT="0" marB="0">
                    <a:lnL w="6350" cap="flat" cmpd="sng" algn="ctr">
                      <a:solidFill>
                        <a:schemeClr val="accent3">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79388" indent="-179388" algn="l" defTabSz="914400" rtl="0" eaLnBrk="1" latinLnBrk="0" hangingPunct="1">
                        <a:lnSpc>
                          <a:spcPct val="104000"/>
                        </a:lnSpc>
                        <a:buClr>
                          <a:schemeClr val="tx2">
                            <a:lumMod val="40000"/>
                            <a:lumOff val="60000"/>
                          </a:schemeClr>
                        </a:buClr>
                        <a:buSzPct val="80000"/>
                        <a:buFont typeface="Wingdings 2" panose="05020102010507070707" pitchFamily="18" charset="2"/>
                        <a:buChar char="¡"/>
                      </a:pPr>
                      <a:endParaRPr lang="de-DE" sz="100" b="0" i="0" kern="1200">
                        <a:solidFill>
                          <a:schemeClr val="tx1"/>
                        </a:solidFill>
                        <a:latin typeface="Arial" panose="020B0604020202020204" pitchFamily="34" charset="0"/>
                        <a:ea typeface="+mn-ea"/>
                        <a:cs typeface="+mn-cs"/>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a:solidFill>
                          <a:schemeClr val="tx1"/>
                        </a:solidFill>
                        <a:latin typeface="+mn-lt"/>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a:solidFill>
                          <a:schemeClr val="tx1"/>
                        </a:solidFill>
                        <a:latin typeface="+mn-lt"/>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1521845"/>
                  </a:ext>
                </a:extLst>
              </a:tr>
              <a:tr h="900000">
                <a:tc>
                  <a:txBody>
                    <a:bodyPr/>
                    <a:lstStyle/>
                    <a:p>
                      <a:pPr marL="0" indent="0" algn="ctr" defTabSz="180975" rtl="0" eaLnBrk="1" latinLnBrk="0" hangingPunct="1">
                        <a:lnSpc>
                          <a:spcPct val="104000"/>
                        </a:lnSpc>
                        <a:buClr>
                          <a:schemeClr val="tx1"/>
                        </a:buClr>
                        <a:buSzPct val="70000"/>
                        <a:buFontTx/>
                        <a:buNone/>
                      </a:pPr>
                      <a:r>
                        <a:rPr lang="de-DE" sz="1200" b="0" i="0" kern="1200">
                          <a:solidFill>
                            <a:schemeClr val="bg1"/>
                          </a:solidFill>
                          <a:latin typeface="Arial" panose="020B0604020202020204" pitchFamily="34" charset="0"/>
                          <a:ea typeface="+mn-ea"/>
                          <a:cs typeface="+mn-cs"/>
                        </a:rPr>
                        <a:t>Schritt 2</a:t>
                      </a:r>
                    </a:p>
                  </a:txBody>
                  <a:tcPr marL="0" marR="0" marT="0" marB="0" vert="vert27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63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200" b="0" i="0">
                        <a:solidFill>
                          <a:schemeClr val="tx1"/>
                        </a:solidFill>
                        <a:latin typeface="Arial" panose="020B0604020202020204" pitchFamily="34" charset="0"/>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852037"/>
                  </a:ext>
                </a:extLst>
              </a:tr>
              <a:tr h="72000">
                <a:tc>
                  <a:txBody>
                    <a:bodyPr/>
                    <a:lstStyle/>
                    <a:p>
                      <a:pPr marL="0" indent="0" algn="ctr" defTabSz="180975" rtl="0" eaLnBrk="1" latinLnBrk="0" hangingPunct="1">
                        <a:lnSpc>
                          <a:spcPct val="104000"/>
                        </a:lnSpc>
                        <a:buClr>
                          <a:schemeClr val="tx1"/>
                        </a:buClr>
                        <a:buSzPct val="70000"/>
                        <a:buFontTx/>
                        <a:buNone/>
                      </a:pPr>
                      <a:endParaRPr lang="de-DE" sz="100" b="0" i="0" kern="1200">
                        <a:solidFill>
                          <a:schemeClr val="bg1"/>
                        </a:solidFill>
                        <a:latin typeface="Arial" panose="020B0604020202020204" pitchFamily="34" charset="0"/>
                        <a:ea typeface="+mn-ea"/>
                        <a:cs typeface="+mn-cs"/>
                      </a:endParaRPr>
                    </a:p>
                  </a:txBody>
                  <a:tcPr marL="0" marR="0" marT="0" marB="0" vert="vert27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a:solidFill>
                          <a:schemeClr val="tx1"/>
                        </a:solidFill>
                        <a:latin typeface="+mn-lt"/>
                      </a:endParaRPr>
                    </a:p>
                  </a:txBody>
                  <a:tcPr marL="0" marR="0" marT="0" marB="0">
                    <a:lnL w="6350" cap="flat" cmpd="sng" algn="ctr">
                      <a:solidFill>
                        <a:schemeClr val="accent3">
                          <a:lumMod val="75000"/>
                        </a:schemeClr>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a:solidFill>
                          <a:schemeClr val="tx1"/>
                        </a:solidFill>
                        <a:latin typeface="+mn-lt"/>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a:solidFill>
                          <a:schemeClr val="tx1"/>
                        </a:solidFill>
                        <a:latin typeface="+mn-lt"/>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8213346"/>
                  </a:ext>
                </a:extLst>
              </a:tr>
              <a:tr h="900000">
                <a:tc>
                  <a:txBody>
                    <a:bodyPr/>
                    <a:lstStyle/>
                    <a:p>
                      <a:pPr marL="0" indent="0" algn="ctr" defTabSz="180975" rtl="0" eaLnBrk="1" latinLnBrk="0" hangingPunct="1">
                        <a:lnSpc>
                          <a:spcPct val="104000"/>
                        </a:lnSpc>
                        <a:buClr>
                          <a:schemeClr val="tx1"/>
                        </a:buClr>
                        <a:buSzPct val="70000"/>
                        <a:buFontTx/>
                        <a:buNone/>
                      </a:pPr>
                      <a:r>
                        <a:rPr lang="de-DE" sz="1200" b="0" i="0" kern="1200">
                          <a:solidFill>
                            <a:schemeClr val="bg1"/>
                          </a:solidFill>
                          <a:latin typeface="Arial" panose="020B0604020202020204" pitchFamily="34" charset="0"/>
                          <a:ea typeface="+mn-ea"/>
                          <a:cs typeface="+mn-cs"/>
                        </a:rPr>
                        <a:t>Schritt 3</a:t>
                      </a:r>
                    </a:p>
                  </a:txBody>
                  <a:tcPr marL="0" marR="0" marT="0" marB="0" vert="vert27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63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200" b="0" i="0">
                        <a:solidFill>
                          <a:schemeClr val="tx1"/>
                        </a:solidFill>
                        <a:latin typeface="Arial" panose="020B0604020202020204" pitchFamily="34" charset="0"/>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accent3">
                          <a:lumMod val="7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2000">
                <a:tc>
                  <a:txBody>
                    <a:bodyPr/>
                    <a:lstStyle/>
                    <a:p>
                      <a:pPr marL="0" indent="0" algn="ctr" defTabSz="180975" rtl="0" eaLnBrk="1" latinLnBrk="0" hangingPunct="1">
                        <a:lnSpc>
                          <a:spcPct val="104000"/>
                        </a:lnSpc>
                        <a:buClr>
                          <a:schemeClr val="tx1"/>
                        </a:buClr>
                        <a:buSzPct val="70000"/>
                        <a:buFontTx/>
                        <a:buNone/>
                      </a:pPr>
                      <a:endParaRPr lang="de-DE" sz="100" b="0" i="0" kern="1200">
                        <a:solidFill>
                          <a:schemeClr val="bg1"/>
                        </a:solidFill>
                        <a:latin typeface="Arial" panose="020B0604020202020204" pitchFamily="34" charset="0"/>
                        <a:ea typeface="+mn-ea"/>
                        <a:cs typeface="+mn-cs"/>
                      </a:endParaRPr>
                    </a:p>
                  </a:txBody>
                  <a:tcPr marL="0" marR="0" marT="0" marB="0" vert="vert27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a:solidFill>
                          <a:schemeClr val="tx1"/>
                        </a:solidFill>
                        <a:latin typeface="+mn-lt"/>
                      </a:endParaRPr>
                    </a:p>
                  </a:txBody>
                  <a:tcPr marL="0" marR="0" marT="0" marB="0">
                    <a:lnL w="6350" cap="flat" cmpd="sng" algn="ctr">
                      <a:solidFill>
                        <a:schemeClr val="accent3">
                          <a:lumMod val="75000"/>
                        </a:schemeClr>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a:solidFill>
                          <a:schemeClr val="tx1"/>
                        </a:solidFill>
                        <a:latin typeface="+mn-lt"/>
                      </a:endParaRPr>
                    </a:p>
                  </a:txBody>
                  <a:tcPr marL="0" marR="0" marT="0" marB="0">
                    <a:lnL w="6350" cap="flat" cmpd="sng" algn="ctr">
                      <a:solidFill>
                        <a:schemeClr val="accent3">
                          <a:lumMod val="75000"/>
                        </a:schemeClr>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190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700982"/>
                  </a:ext>
                </a:extLst>
              </a:tr>
              <a:tr h="900000">
                <a:tc>
                  <a:txBody>
                    <a:bodyPr/>
                    <a:lstStyle/>
                    <a:p>
                      <a:pPr marL="0" indent="0" algn="ctr" defTabSz="180975" rtl="0" eaLnBrk="1" latinLnBrk="0" hangingPunct="1">
                        <a:lnSpc>
                          <a:spcPct val="104000"/>
                        </a:lnSpc>
                        <a:buClr>
                          <a:schemeClr val="tx1"/>
                        </a:buClr>
                        <a:buSzPct val="70000"/>
                        <a:buFontTx/>
                        <a:buNone/>
                      </a:pPr>
                      <a:r>
                        <a:rPr lang="de-DE" sz="1200" b="0" i="0" kern="1200">
                          <a:solidFill>
                            <a:schemeClr val="bg1"/>
                          </a:solidFill>
                          <a:latin typeface="Arial" panose="020B0604020202020204" pitchFamily="34" charset="0"/>
                          <a:ea typeface="+mn-ea"/>
                          <a:cs typeface="+mn-cs"/>
                        </a:rPr>
                        <a:t>Schritt 4</a:t>
                      </a:r>
                    </a:p>
                  </a:txBody>
                  <a:tcPr marL="0" marR="0" marT="0" marB="0" vert="vert27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00" b="0" i="0">
                        <a:solidFill>
                          <a:schemeClr val="tx1"/>
                        </a:solidFill>
                        <a:latin typeface="Arial" panose="020B0604020202020204" pitchFamily="34" charset="0"/>
                      </a:endParaRPr>
                    </a:p>
                  </a:txBody>
                  <a:tcPr marL="0" marR="0" marT="0" marB="0">
                    <a:lnL w="63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388" indent="-179388" algn="l">
                        <a:lnSpc>
                          <a:spcPct val="104000"/>
                        </a:lnSpc>
                        <a:buClr>
                          <a:schemeClr val="tx2">
                            <a:lumMod val="40000"/>
                            <a:lumOff val="60000"/>
                          </a:schemeClr>
                        </a:buClr>
                        <a:buSzPct val="80000"/>
                        <a:buFont typeface="Wingdings 2" panose="05020102010507070707" pitchFamily="18" charset="2"/>
                        <a:buChar char="¡"/>
                      </a:pPr>
                      <a:endParaRPr lang="de-DE" sz="1200" b="0" i="0">
                        <a:solidFill>
                          <a:schemeClr val="tx1"/>
                        </a:solidFill>
                        <a:latin typeface="Arial" panose="020B0604020202020204" pitchFamily="34" charset="0"/>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Erster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Zweiter Punkt</a:t>
                      </a:r>
                    </a:p>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r>
                        <a:rPr lang="de-DE" sz="1050" b="0" i="0" kern="1200">
                          <a:solidFill>
                            <a:schemeClr val="tx1"/>
                          </a:solidFill>
                          <a:latin typeface="Arial" panose="020B0604020202020204" pitchFamily="34" charset="0"/>
                          <a:ea typeface="+mn-ea"/>
                          <a:cs typeface="+mn-cs"/>
                        </a:rPr>
                        <a:t>Dritter Punkt</a:t>
                      </a: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0" marR="38088" marT="76176" marB="761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indent="-172800" algn="l" defTabSz="914400" rtl="0" eaLnBrk="1" latinLnBrk="0" hangingPunct="1">
                        <a:lnSpc>
                          <a:spcPct val="104000"/>
                        </a:lnSpc>
                        <a:spcAft>
                          <a:spcPts val="300"/>
                        </a:spcAft>
                        <a:buClr>
                          <a:schemeClr val="tx1"/>
                        </a:buClr>
                        <a:buSzPct val="80000"/>
                        <a:buFont typeface="Wingdings 2" panose="05020102010507070707" pitchFamily="18" charset="2"/>
                        <a:buChar char="¡"/>
                      </a:pPr>
                      <a:endParaRPr lang="de-DE" sz="1050" b="0" i="0" kern="1200">
                        <a:solidFill>
                          <a:schemeClr val="tx1"/>
                        </a:solidFill>
                        <a:latin typeface="Arial" panose="020B0604020202020204" pitchFamily="34" charset="0"/>
                        <a:ea typeface="+mn-ea"/>
                        <a:cs typeface="+mn-cs"/>
                      </a:endParaRPr>
                    </a:p>
                  </a:txBody>
                  <a:tcPr marL="72000" marR="36000" marT="72000" marB="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3" name="Richtungspfeil 22">
            <a:extLst>
              <a:ext uri="{FF2B5EF4-FFF2-40B4-BE49-F238E27FC236}">
                <a16:creationId xmlns:a16="http://schemas.microsoft.com/office/drawing/2014/main" id="{4068DCC0-DCFE-124B-BE71-4477562510C2}"/>
              </a:ext>
            </a:extLst>
          </p:cNvPr>
          <p:cNvSpPr/>
          <p:nvPr/>
        </p:nvSpPr>
        <p:spPr>
          <a:xfrm>
            <a:off x="1302713" y="1496518"/>
            <a:ext cx="2124000" cy="360000"/>
          </a:xfrm>
          <a:prstGeom prst="homePlate">
            <a:avLst>
              <a:gd name="adj" fmla="val 36440"/>
            </a:avLst>
          </a:prstGeom>
          <a:solidFill>
            <a:schemeClr val="accent1"/>
          </a:solidFill>
          <a:ln w="12700">
            <a:solidFill>
              <a:schemeClr val="accent1"/>
            </a:solidFill>
            <a:miter lim="800000"/>
            <a:headEnd/>
            <a:tailEnd/>
          </a:ln>
          <a:effectLst/>
        </p:spPr>
        <p:txBody>
          <a:bodyPr lIns="36000" tIns="36000" rIns="36000" bIns="36000" anchor="ctr"/>
          <a:lstStyle/>
          <a:p>
            <a:pPr marL="0" marR="0" lvl="0" indent="0" algn="ctr" defTabSz="914400" rtl="0" eaLnBrk="0" fontAlgn="base" latinLnBrk="0" hangingPunct="0">
              <a:lnSpc>
                <a:spcPct val="104000"/>
              </a:lnSpc>
              <a:spcBef>
                <a:spcPct val="0"/>
              </a:spcBef>
              <a:spcAft>
                <a:spcPct val="0"/>
              </a:spcAft>
              <a:buClrTx/>
              <a:buSzTx/>
              <a:buFontTx/>
              <a:buNone/>
              <a:tabLst/>
              <a:defRPr/>
            </a:pPr>
            <a:r>
              <a:rPr kumimoji="0" lang="de-DE" sz="1200" u="none" strike="noStrike" kern="0" cap="none" spc="0" normalizeH="0" baseline="0" noProof="0">
                <a:ln>
                  <a:noFill/>
                </a:ln>
                <a:solidFill>
                  <a:srgbClr val="FFFFFF"/>
                </a:solidFill>
                <a:effectLst/>
                <a:uLnTx/>
                <a:uFillTx/>
                <a:latin typeface="Arial" panose="020B0604020202020204" pitchFamily="34" charset="0"/>
                <a:ea typeface="ＭＳ Ｐゴシック" pitchFamily="-110" charset="-128"/>
                <a:cs typeface="+mn-cs"/>
              </a:rPr>
              <a:t>Text</a:t>
            </a:r>
          </a:p>
        </p:txBody>
      </p:sp>
      <p:sp>
        <p:nvSpPr>
          <p:cNvPr id="14" name="Eingebuchteter Richtungspfeil 13">
            <a:extLst>
              <a:ext uri="{FF2B5EF4-FFF2-40B4-BE49-F238E27FC236}">
                <a16:creationId xmlns:a16="http://schemas.microsoft.com/office/drawing/2014/main" id="{C5A848A7-BEA8-C84D-B4C4-06E3B3DC1B1B}"/>
              </a:ext>
            </a:extLst>
          </p:cNvPr>
          <p:cNvSpPr/>
          <p:nvPr/>
        </p:nvSpPr>
        <p:spPr>
          <a:xfrm>
            <a:off x="3374332" y="1498524"/>
            <a:ext cx="2124000" cy="360000"/>
          </a:xfrm>
          <a:prstGeom prst="chevron">
            <a:avLst>
              <a:gd name="adj" fmla="val 36440"/>
            </a:avLst>
          </a:prstGeom>
          <a:solidFill>
            <a:schemeClr val="accent1"/>
          </a:solidFill>
          <a:ln w="12700">
            <a:solidFill>
              <a:schemeClr val="accent1"/>
            </a:solidFill>
            <a:miter lim="800000"/>
            <a:headEnd/>
            <a:tailEnd/>
          </a:ln>
          <a:effectLst/>
        </p:spPr>
        <p:txBody>
          <a:bodyPr lIns="36000" tIns="36000" rIns="36000" bIns="36000" anchor="ctr"/>
          <a:lstStyle/>
          <a:p>
            <a:pPr marL="0" marR="0" lvl="0" indent="0" algn="ctr" defTabSz="914400" rtl="0" eaLnBrk="0" fontAlgn="base" latinLnBrk="0" hangingPunct="0">
              <a:lnSpc>
                <a:spcPct val="104000"/>
              </a:lnSpc>
              <a:spcBef>
                <a:spcPct val="0"/>
              </a:spcBef>
              <a:spcAft>
                <a:spcPct val="0"/>
              </a:spcAft>
              <a:buClrTx/>
              <a:buSzTx/>
              <a:buFontTx/>
              <a:buNone/>
              <a:tabLst/>
              <a:defRPr/>
            </a:pPr>
            <a:r>
              <a:rPr kumimoji="0" lang="de-DE" sz="1200" u="none" strike="noStrike" kern="0" cap="none" spc="0" normalizeH="0" baseline="0" noProof="0">
                <a:ln>
                  <a:noFill/>
                </a:ln>
                <a:solidFill>
                  <a:srgbClr val="FFFFFF"/>
                </a:solidFill>
                <a:effectLst/>
                <a:uLnTx/>
                <a:uFillTx/>
                <a:latin typeface="Arial" panose="020B0604020202020204" pitchFamily="34" charset="0"/>
                <a:ea typeface="ＭＳ Ｐゴシック" pitchFamily="-110" charset="-128"/>
                <a:cs typeface="+mn-cs"/>
              </a:rPr>
              <a:t>Text</a:t>
            </a:r>
          </a:p>
        </p:txBody>
      </p:sp>
      <p:sp>
        <p:nvSpPr>
          <p:cNvPr id="15" name="Eingebuchteter Richtungspfeil 15">
            <a:extLst>
              <a:ext uri="{FF2B5EF4-FFF2-40B4-BE49-F238E27FC236}">
                <a16:creationId xmlns:a16="http://schemas.microsoft.com/office/drawing/2014/main" id="{82993A11-707D-D94A-9CE7-DAC7F2285CC2}"/>
              </a:ext>
            </a:extLst>
          </p:cNvPr>
          <p:cNvSpPr/>
          <p:nvPr/>
        </p:nvSpPr>
        <p:spPr>
          <a:xfrm>
            <a:off x="5445951" y="1498524"/>
            <a:ext cx="2124000" cy="360000"/>
          </a:xfrm>
          <a:prstGeom prst="chevron">
            <a:avLst>
              <a:gd name="adj" fmla="val 36440"/>
            </a:avLst>
          </a:prstGeom>
          <a:solidFill>
            <a:schemeClr val="accent1"/>
          </a:solidFill>
          <a:ln w="12700">
            <a:solidFill>
              <a:schemeClr val="accent1"/>
            </a:solidFill>
            <a:miter lim="800000"/>
            <a:headEnd/>
            <a:tailEnd/>
          </a:ln>
          <a:effectLst/>
        </p:spPr>
        <p:txBody>
          <a:bodyPr lIns="36000" tIns="36000" rIns="36000" bIns="36000" anchor="ctr"/>
          <a:lstStyle/>
          <a:p>
            <a:pPr marL="0" marR="0" lvl="0" indent="0" algn="ctr" defTabSz="914400" rtl="0" eaLnBrk="0" fontAlgn="base" latinLnBrk="0" hangingPunct="0">
              <a:lnSpc>
                <a:spcPct val="104000"/>
              </a:lnSpc>
              <a:spcBef>
                <a:spcPct val="0"/>
              </a:spcBef>
              <a:spcAft>
                <a:spcPct val="0"/>
              </a:spcAft>
              <a:buClrTx/>
              <a:buSzTx/>
              <a:buFontTx/>
              <a:buNone/>
              <a:tabLst/>
              <a:defRPr/>
            </a:pPr>
            <a:r>
              <a:rPr kumimoji="0" lang="de-DE" sz="1200" u="none" strike="noStrike" kern="0" cap="none" spc="0" normalizeH="0" baseline="0" noProof="0">
                <a:ln>
                  <a:noFill/>
                </a:ln>
                <a:solidFill>
                  <a:srgbClr val="FFFFFF"/>
                </a:solidFill>
                <a:effectLst/>
                <a:uLnTx/>
                <a:uFillTx/>
                <a:latin typeface="Arial" panose="020B0604020202020204" pitchFamily="34" charset="0"/>
                <a:ea typeface="ＭＳ Ｐゴシック" pitchFamily="-110" charset="-128"/>
                <a:cs typeface="+mn-cs"/>
              </a:rPr>
              <a:t>Text</a:t>
            </a:r>
          </a:p>
        </p:txBody>
      </p:sp>
      <p:sp>
        <p:nvSpPr>
          <p:cNvPr id="16" name="Eingebuchteter Richtungspfeil 22">
            <a:extLst>
              <a:ext uri="{FF2B5EF4-FFF2-40B4-BE49-F238E27FC236}">
                <a16:creationId xmlns:a16="http://schemas.microsoft.com/office/drawing/2014/main" id="{75CFE883-CB69-2D42-B570-F5F89F7D63D3}"/>
              </a:ext>
            </a:extLst>
          </p:cNvPr>
          <p:cNvSpPr/>
          <p:nvPr/>
        </p:nvSpPr>
        <p:spPr>
          <a:xfrm>
            <a:off x="7517570" y="1498524"/>
            <a:ext cx="2124000" cy="360000"/>
          </a:xfrm>
          <a:prstGeom prst="chevron">
            <a:avLst>
              <a:gd name="adj" fmla="val 36440"/>
            </a:avLst>
          </a:prstGeom>
          <a:solidFill>
            <a:schemeClr val="accent1"/>
          </a:solidFill>
          <a:ln w="12700">
            <a:solidFill>
              <a:schemeClr val="accent1"/>
            </a:solidFill>
            <a:miter lim="800000"/>
            <a:headEnd/>
            <a:tailEnd/>
          </a:ln>
          <a:effectLst/>
        </p:spPr>
        <p:txBody>
          <a:bodyPr lIns="36000" tIns="36000" rIns="36000" bIns="36000" anchor="ctr"/>
          <a:lstStyle/>
          <a:p>
            <a:pPr marL="0" marR="0" lvl="0" indent="0" algn="ctr" defTabSz="914400" rtl="0" eaLnBrk="0" fontAlgn="base" latinLnBrk="0" hangingPunct="0">
              <a:lnSpc>
                <a:spcPct val="104000"/>
              </a:lnSpc>
              <a:spcBef>
                <a:spcPct val="0"/>
              </a:spcBef>
              <a:spcAft>
                <a:spcPct val="0"/>
              </a:spcAft>
              <a:buClrTx/>
              <a:buSzTx/>
              <a:buFontTx/>
              <a:buNone/>
              <a:tabLst/>
              <a:defRPr/>
            </a:pPr>
            <a:r>
              <a:rPr kumimoji="0" lang="de-DE" sz="1200" u="none" strike="noStrike" kern="0" cap="none" spc="0" normalizeH="0" baseline="0" noProof="0">
                <a:ln>
                  <a:noFill/>
                </a:ln>
                <a:solidFill>
                  <a:srgbClr val="FFFFFF"/>
                </a:solidFill>
                <a:effectLst/>
                <a:uLnTx/>
                <a:uFillTx/>
                <a:latin typeface="Arial" panose="020B0604020202020204" pitchFamily="34" charset="0"/>
                <a:ea typeface="ＭＳ Ｐゴシック" pitchFamily="-110" charset="-128"/>
                <a:cs typeface="+mn-cs"/>
              </a:rPr>
              <a:t>Text</a:t>
            </a:r>
          </a:p>
        </p:txBody>
      </p:sp>
      <p:sp>
        <p:nvSpPr>
          <p:cNvPr id="17" name="Eingebuchteter Richtungspfeil 22">
            <a:extLst>
              <a:ext uri="{FF2B5EF4-FFF2-40B4-BE49-F238E27FC236}">
                <a16:creationId xmlns:a16="http://schemas.microsoft.com/office/drawing/2014/main" id="{55FF9B2A-1253-8E4A-8D17-069205B23424}"/>
              </a:ext>
            </a:extLst>
          </p:cNvPr>
          <p:cNvSpPr/>
          <p:nvPr/>
        </p:nvSpPr>
        <p:spPr>
          <a:xfrm>
            <a:off x="9589189" y="1498524"/>
            <a:ext cx="2124000" cy="360000"/>
          </a:xfrm>
          <a:prstGeom prst="chevron">
            <a:avLst>
              <a:gd name="adj" fmla="val 36440"/>
            </a:avLst>
          </a:prstGeom>
          <a:solidFill>
            <a:schemeClr val="accent1"/>
          </a:solidFill>
          <a:ln w="12700">
            <a:solidFill>
              <a:schemeClr val="accent1"/>
            </a:solidFill>
            <a:miter lim="800000"/>
            <a:headEnd/>
            <a:tailEnd/>
          </a:ln>
          <a:effectLst/>
        </p:spPr>
        <p:txBody>
          <a:bodyPr lIns="36000" tIns="36000" rIns="36000" bIns="36000" anchor="ctr"/>
          <a:lstStyle/>
          <a:p>
            <a:pPr marL="0" marR="0" lvl="0" indent="0" algn="ctr" defTabSz="914400" rtl="0" eaLnBrk="0" fontAlgn="base" latinLnBrk="0" hangingPunct="0">
              <a:lnSpc>
                <a:spcPct val="104000"/>
              </a:lnSpc>
              <a:spcBef>
                <a:spcPct val="0"/>
              </a:spcBef>
              <a:spcAft>
                <a:spcPct val="0"/>
              </a:spcAft>
              <a:buClrTx/>
              <a:buSzTx/>
              <a:buFontTx/>
              <a:buNone/>
              <a:tabLst/>
              <a:defRPr/>
            </a:pPr>
            <a:r>
              <a:rPr kumimoji="0" lang="de-DE" sz="1200" u="none" strike="noStrike" kern="0" cap="none" spc="0" normalizeH="0" baseline="0" noProof="0">
                <a:ln>
                  <a:noFill/>
                </a:ln>
                <a:solidFill>
                  <a:srgbClr val="FFFFFF"/>
                </a:solidFill>
                <a:effectLst/>
                <a:uLnTx/>
                <a:uFillTx/>
                <a:latin typeface="Arial" panose="020B0604020202020204" pitchFamily="34" charset="0"/>
                <a:ea typeface="ＭＳ Ｐゴシック" pitchFamily="-110" charset="-128"/>
                <a:cs typeface="+mn-cs"/>
              </a:rPr>
              <a:t>Text</a:t>
            </a:r>
          </a:p>
        </p:txBody>
      </p:sp>
      <p:sp>
        <p:nvSpPr>
          <p:cNvPr id="30" name="Text 1">
            <a:extLst>
              <a:ext uri="{FF2B5EF4-FFF2-40B4-BE49-F238E27FC236}">
                <a16:creationId xmlns:a16="http://schemas.microsoft.com/office/drawing/2014/main" id="{ADB2C46A-EE82-B847-857A-4B25EC7713E0}"/>
              </a:ext>
            </a:extLst>
          </p:cNvPr>
          <p:cNvSpPr>
            <a:spLocks noGrp="1"/>
          </p:cNvSpPr>
          <p:nvPr/>
        </p:nvSpPr>
        <p:spPr bwMode="gray">
          <a:xfrm>
            <a:off x="10448999" y="471141"/>
            <a:ext cx="1342951" cy="329258"/>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PROZESSE</a:t>
            </a:r>
          </a:p>
        </p:txBody>
      </p:sp>
    </p:spTree>
    <p:extLst>
      <p:ext uri="{BB962C8B-B14F-4D97-AF65-F5344CB8AC3E}">
        <p14:creationId xmlns:p14="http://schemas.microsoft.com/office/powerpoint/2010/main" val="163456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CC4B4-BE3A-9342-89DE-7B9835B5D9A8}"/>
              </a:ext>
            </a:extLst>
          </p:cNvPr>
          <p:cNvSpPr>
            <a:spLocks noGrp="1"/>
          </p:cNvSpPr>
          <p:nvPr>
            <p:ph type="title"/>
          </p:nvPr>
        </p:nvSpPr>
        <p:spPr/>
        <p:txBody>
          <a:bodyPr/>
          <a:lstStyle/>
          <a:p>
            <a:endParaRPr lang="de-DE" dirty="0"/>
          </a:p>
        </p:txBody>
      </p:sp>
      <p:sp>
        <p:nvSpPr>
          <p:cNvPr id="5" name="Datumsplatzhalter 4">
            <a:extLst>
              <a:ext uri="{FF2B5EF4-FFF2-40B4-BE49-F238E27FC236}">
                <a16:creationId xmlns:a16="http://schemas.microsoft.com/office/drawing/2014/main" id="{DB9F884D-52E8-48E2-9E9D-EF5AED7B3F02}"/>
              </a:ext>
            </a:extLst>
          </p:cNvPr>
          <p:cNvSpPr>
            <a:spLocks noGrp="1"/>
          </p:cNvSpPr>
          <p:nvPr>
            <p:ph type="dt" sz="half" idx="19"/>
          </p:nvPr>
        </p:nvSpPr>
        <p:spPr/>
        <p:txBody>
          <a:bodyPr/>
          <a:lstStyle/>
          <a:p>
            <a:fld id="{0F71BE61-C023-4ED4-BECD-45A03B55F882}" type="datetime1">
              <a:rPr lang="de-DE" noProof="0" smtClean="0"/>
              <a:t>03.11.21</a:t>
            </a:fld>
            <a:endParaRPr lang="de-DE" noProof="0"/>
          </a:p>
        </p:txBody>
      </p:sp>
      <p:sp>
        <p:nvSpPr>
          <p:cNvPr id="4" name="Fußzeilenplatzhalter 3">
            <a:extLst>
              <a:ext uri="{FF2B5EF4-FFF2-40B4-BE49-F238E27FC236}">
                <a16:creationId xmlns:a16="http://schemas.microsoft.com/office/drawing/2014/main" id="{1C22ABB4-90D2-4E6B-9580-2F2EC55B697D}"/>
              </a:ext>
            </a:extLst>
          </p:cNvPr>
          <p:cNvSpPr>
            <a:spLocks noGrp="1"/>
          </p:cNvSpPr>
          <p:nvPr>
            <p:ph type="ftr" sz="quarter" idx="20"/>
          </p:nvPr>
        </p:nvSpPr>
        <p:spPr/>
        <p:txBody>
          <a:bodyPr/>
          <a:lstStyle/>
          <a:p>
            <a:r>
              <a:rPr lang="de-DE" noProof="0"/>
              <a:t>Titel / Autor / Copyright</a:t>
            </a:r>
          </a:p>
        </p:txBody>
      </p:sp>
      <p:sp>
        <p:nvSpPr>
          <p:cNvPr id="6" name="Foliennummernplatzhalter 5">
            <a:extLst>
              <a:ext uri="{FF2B5EF4-FFF2-40B4-BE49-F238E27FC236}">
                <a16:creationId xmlns:a16="http://schemas.microsoft.com/office/drawing/2014/main" id="{944CC33F-B42F-4DA3-8DB8-46A4A5AAE519}"/>
              </a:ext>
            </a:extLst>
          </p:cNvPr>
          <p:cNvSpPr>
            <a:spLocks noGrp="1"/>
          </p:cNvSpPr>
          <p:nvPr>
            <p:ph type="sldNum" sz="quarter" idx="21"/>
          </p:nvPr>
        </p:nvSpPr>
        <p:spPr/>
        <p:txBody>
          <a:bodyPr/>
          <a:lstStyle/>
          <a:p>
            <a:fld id="{02CEFE82-39F2-4F47-8A0C-D5AB3496FA5C}" type="slidenum">
              <a:rPr lang="de-DE" noProof="0" smtClean="0"/>
              <a:pPr/>
              <a:t>87</a:t>
            </a:fld>
            <a:endParaRPr lang="de-DE" noProof="0"/>
          </a:p>
        </p:txBody>
      </p:sp>
      <p:pic>
        <p:nvPicPr>
          <p:cNvPr id="12" name="Grafik 11">
            <a:extLst>
              <a:ext uri="{FF2B5EF4-FFF2-40B4-BE49-F238E27FC236}">
                <a16:creationId xmlns:a16="http://schemas.microsoft.com/office/drawing/2014/main" id="{25AAB446-7B46-42A1-9DA4-AC939FFA710E}"/>
              </a:ext>
            </a:extLst>
          </p:cNvPr>
          <p:cNvPicPr>
            <a:picLocks noChangeAspect="1"/>
          </p:cNvPicPr>
          <p:nvPr/>
        </p:nvPicPr>
        <p:blipFill>
          <a:blip r:embed="rId2"/>
          <a:stretch>
            <a:fillRect/>
          </a:stretch>
        </p:blipFill>
        <p:spPr>
          <a:xfrm>
            <a:off x="391903" y="1494217"/>
            <a:ext cx="11406605" cy="4298053"/>
          </a:xfrm>
          <a:prstGeom prst="rect">
            <a:avLst/>
          </a:prstGeom>
        </p:spPr>
      </p:pic>
      <p:sp>
        <p:nvSpPr>
          <p:cNvPr id="20" name="Text 1">
            <a:extLst>
              <a:ext uri="{FF2B5EF4-FFF2-40B4-BE49-F238E27FC236}">
                <a16:creationId xmlns:a16="http://schemas.microsoft.com/office/drawing/2014/main" id="{E4CE5BBC-B962-794B-9294-C767D3494D89}"/>
              </a:ext>
            </a:extLst>
          </p:cNvPr>
          <p:cNvSpPr>
            <a:spLocks noGrp="1"/>
          </p:cNvSpPr>
          <p:nvPr/>
        </p:nvSpPr>
        <p:spPr bwMode="gray">
          <a:xfrm>
            <a:off x="10729525" y="471141"/>
            <a:ext cx="1062425"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ABLAUF</a:t>
            </a:r>
          </a:p>
        </p:txBody>
      </p:sp>
    </p:spTree>
    <p:extLst>
      <p:ext uri="{BB962C8B-B14F-4D97-AF65-F5344CB8AC3E}">
        <p14:creationId xmlns:p14="http://schemas.microsoft.com/office/powerpoint/2010/main" val="2506824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4DF473-07C7-4FB5-A177-745D35C1818B}"/>
              </a:ext>
            </a:extLst>
          </p:cNvPr>
          <p:cNvSpPr>
            <a:spLocks noGrp="1"/>
          </p:cNvSpPr>
          <p:nvPr>
            <p:ph type="title"/>
          </p:nvPr>
        </p:nvSpPr>
        <p:spPr/>
        <p:txBody>
          <a:bodyPr/>
          <a:lstStyle/>
          <a:p>
            <a:r>
              <a:rPr lang="de-DE"/>
              <a:t>Ablauf &lt;beliebiges Beispiel&gt;</a:t>
            </a:r>
            <a:endParaRPr lang="en-US"/>
          </a:p>
        </p:txBody>
      </p:sp>
      <p:sp>
        <p:nvSpPr>
          <p:cNvPr id="5" name="Datumsplatzhalter 4">
            <a:extLst>
              <a:ext uri="{FF2B5EF4-FFF2-40B4-BE49-F238E27FC236}">
                <a16:creationId xmlns:a16="http://schemas.microsoft.com/office/drawing/2014/main" id="{FB22DD23-B1D8-4393-A75E-F477E37F4D92}"/>
              </a:ext>
            </a:extLst>
          </p:cNvPr>
          <p:cNvSpPr>
            <a:spLocks noGrp="1"/>
          </p:cNvSpPr>
          <p:nvPr>
            <p:ph type="dt" sz="half" idx="19"/>
          </p:nvPr>
        </p:nvSpPr>
        <p:spPr/>
        <p:txBody>
          <a:bodyPr/>
          <a:lstStyle/>
          <a:p>
            <a:fld id="{0F71BE61-C023-4ED4-BECD-45A03B55F882}" type="datetime1">
              <a:rPr lang="de-DE" noProof="0" smtClean="0"/>
              <a:t>03.11.21</a:t>
            </a:fld>
            <a:endParaRPr lang="de-DE" noProof="0"/>
          </a:p>
        </p:txBody>
      </p:sp>
      <p:sp>
        <p:nvSpPr>
          <p:cNvPr id="4" name="Fußzeilenplatzhalter 3">
            <a:extLst>
              <a:ext uri="{FF2B5EF4-FFF2-40B4-BE49-F238E27FC236}">
                <a16:creationId xmlns:a16="http://schemas.microsoft.com/office/drawing/2014/main" id="{F211A925-D440-4505-A706-3E4DFA6B1AF0}"/>
              </a:ext>
            </a:extLst>
          </p:cNvPr>
          <p:cNvSpPr>
            <a:spLocks noGrp="1"/>
          </p:cNvSpPr>
          <p:nvPr>
            <p:ph type="ftr" sz="quarter" idx="20"/>
          </p:nvPr>
        </p:nvSpPr>
        <p:spPr/>
        <p:txBody>
          <a:bodyPr/>
          <a:lstStyle/>
          <a:p>
            <a:r>
              <a:rPr lang="de-DE" noProof="0"/>
              <a:t>Titel / Autor / Copyright</a:t>
            </a:r>
          </a:p>
        </p:txBody>
      </p:sp>
      <p:sp>
        <p:nvSpPr>
          <p:cNvPr id="6" name="Foliennummernplatzhalter 5">
            <a:extLst>
              <a:ext uri="{FF2B5EF4-FFF2-40B4-BE49-F238E27FC236}">
                <a16:creationId xmlns:a16="http://schemas.microsoft.com/office/drawing/2014/main" id="{BAA255C8-B16D-4003-B265-91AA69E68D2C}"/>
              </a:ext>
            </a:extLst>
          </p:cNvPr>
          <p:cNvSpPr>
            <a:spLocks noGrp="1"/>
          </p:cNvSpPr>
          <p:nvPr>
            <p:ph type="sldNum" sz="quarter" idx="21"/>
          </p:nvPr>
        </p:nvSpPr>
        <p:spPr/>
        <p:txBody>
          <a:bodyPr/>
          <a:lstStyle/>
          <a:p>
            <a:fld id="{02CEFE82-39F2-4F47-8A0C-D5AB3496FA5C}" type="slidenum">
              <a:rPr lang="de-DE" noProof="0" smtClean="0"/>
              <a:pPr/>
              <a:t>88</a:t>
            </a:fld>
            <a:endParaRPr lang="de-DE" noProof="0"/>
          </a:p>
        </p:txBody>
      </p:sp>
      <p:pic>
        <p:nvPicPr>
          <p:cNvPr id="26" name="Grafik 25">
            <a:extLst>
              <a:ext uri="{FF2B5EF4-FFF2-40B4-BE49-F238E27FC236}">
                <a16:creationId xmlns:a16="http://schemas.microsoft.com/office/drawing/2014/main" id="{B4A65688-721E-40C4-8AC5-3A167D876714}"/>
              </a:ext>
            </a:extLst>
          </p:cNvPr>
          <p:cNvPicPr>
            <a:picLocks noChangeAspect="1"/>
          </p:cNvPicPr>
          <p:nvPr/>
        </p:nvPicPr>
        <p:blipFill>
          <a:blip r:embed="rId2"/>
          <a:stretch>
            <a:fillRect/>
          </a:stretch>
        </p:blipFill>
        <p:spPr>
          <a:xfrm>
            <a:off x="391903" y="1492343"/>
            <a:ext cx="11406605" cy="4298053"/>
          </a:xfrm>
          <a:prstGeom prst="rect">
            <a:avLst/>
          </a:prstGeom>
        </p:spPr>
      </p:pic>
      <p:sp>
        <p:nvSpPr>
          <p:cNvPr id="18" name="Text 1">
            <a:extLst>
              <a:ext uri="{FF2B5EF4-FFF2-40B4-BE49-F238E27FC236}">
                <a16:creationId xmlns:a16="http://schemas.microsoft.com/office/drawing/2014/main" id="{9FAC0AB6-A027-534E-8825-A76E8BAED6C8}"/>
              </a:ext>
            </a:extLst>
          </p:cNvPr>
          <p:cNvSpPr>
            <a:spLocks noGrp="1"/>
          </p:cNvSpPr>
          <p:nvPr/>
        </p:nvSpPr>
        <p:spPr bwMode="gray">
          <a:xfrm>
            <a:off x="10729525" y="471141"/>
            <a:ext cx="1062425"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ABLAUF</a:t>
            </a:r>
          </a:p>
        </p:txBody>
      </p:sp>
    </p:spTree>
    <p:extLst>
      <p:ext uri="{BB962C8B-B14F-4D97-AF65-F5344CB8AC3E}">
        <p14:creationId xmlns:p14="http://schemas.microsoft.com/office/powerpoint/2010/main" val="193294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7898398-B70B-B747-B50D-8EEAD1A89638}"/>
              </a:ext>
            </a:extLst>
          </p:cNvPr>
          <p:cNvSpPr>
            <a:spLocks noGrp="1"/>
          </p:cNvSpPr>
          <p:nvPr>
            <p:ph type="title"/>
          </p:nvPr>
        </p:nvSpPr>
        <p:spPr>
          <a:xfrm>
            <a:off x="755998" y="468000"/>
            <a:ext cx="11037600" cy="332399"/>
          </a:xfrm>
        </p:spPr>
        <p:txBody>
          <a:bodyPr/>
          <a:lstStyle/>
          <a:p>
            <a:r>
              <a:rPr lang="de-DE"/>
              <a:t>Pfeile und Inhaltlayout</a:t>
            </a:r>
          </a:p>
        </p:txBody>
      </p:sp>
      <p:sp>
        <p:nvSpPr>
          <p:cNvPr id="3" name="Date Placeholder 2">
            <a:extLst>
              <a:ext uri="{FF2B5EF4-FFF2-40B4-BE49-F238E27FC236}">
                <a16:creationId xmlns:a16="http://schemas.microsoft.com/office/drawing/2014/main" id="{B1F72E1A-794E-004E-9CBA-72A0D067FC4E}"/>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2843351A-CD1F-A947-BA9B-8F20F4E3D840}"/>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9CA76A6E-51B4-1448-8F97-12A4A7876FBB}"/>
              </a:ext>
            </a:extLst>
          </p:cNvPr>
          <p:cNvSpPr>
            <a:spLocks noGrp="1"/>
          </p:cNvSpPr>
          <p:nvPr>
            <p:ph type="sldNum" sz="quarter" idx="22"/>
          </p:nvPr>
        </p:nvSpPr>
        <p:spPr/>
        <p:txBody>
          <a:bodyPr/>
          <a:lstStyle/>
          <a:p>
            <a:fld id="{02CEFE82-39F2-4F47-8A0C-D5AB3496FA5C}" type="slidenum">
              <a:rPr lang="de-DE" noProof="0" smtClean="0"/>
              <a:pPr/>
              <a:t>89</a:t>
            </a:fld>
            <a:endParaRPr lang="de-DE" noProof="0"/>
          </a:p>
        </p:txBody>
      </p:sp>
      <p:sp>
        <p:nvSpPr>
          <p:cNvPr id="13" name="Chevronpfeil 1">
            <a:extLst>
              <a:ext uri="{FF2B5EF4-FFF2-40B4-BE49-F238E27FC236}">
                <a16:creationId xmlns:a16="http://schemas.microsoft.com/office/drawing/2014/main" id="{9B9C2A6B-2926-1A42-BF2B-B471565F629B}"/>
              </a:ext>
            </a:extLst>
          </p:cNvPr>
          <p:cNvSpPr txBox="1">
            <a:spLocks/>
          </p:cNvSpPr>
          <p:nvPr/>
        </p:nvSpPr>
        <p:spPr bwMode="gray">
          <a:xfrm>
            <a:off x="754063"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4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Mastertextformat bearbeiten</a:t>
            </a:r>
          </a:p>
        </p:txBody>
      </p:sp>
      <p:sp>
        <p:nvSpPr>
          <p:cNvPr id="14" name="Linie 1">
            <a:extLst>
              <a:ext uri="{FF2B5EF4-FFF2-40B4-BE49-F238E27FC236}">
                <a16:creationId xmlns:a16="http://schemas.microsoft.com/office/drawing/2014/main" id="{DEFA8E5B-CDD0-4944-B8CE-B7C3958CAC72}"/>
              </a:ext>
            </a:extLst>
          </p:cNvPr>
          <p:cNvSpPr txBox="1">
            <a:spLocks/>
          </p:cNvSpPr>
          <p:nvPr/>
        </p:nvSpPr>
        <p:spPr bwMode="gray">
          <a:xfrm rot="4140000">
            <a:off x="1970015" y="2024032"/>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15" name="Linie 2">
            <a:extLst>
              <a:ext uri="{FF2B5EF4-FFF2-40B4-BE49-F238E27FC236}">
                <a16:creationId xmlns:a16="http://schemas.microsoft.com/office/drawing/2014/main" id="{E023B1FB-9AA2-3345-97A3-0D7541164B6C}"/>
              </a:ext>
            </a:extLst>
          </p:cNvPr>
          <p:cNvSpPr txBox="1">
            <a:spLocks/>
          </p:cNvSpPr>
          <p:nvPr/>
        </p:nvSpPr>
        <p:spPr bwMode="gray">
          <a:xfrm rot="17460000" flipH="1">
            <a:off x="1972397" y="3080615"/>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16" name="Chevronpfeil 2">
            <a:extLst>
              <a:ext uri="{FF2B5EF4-FFF2-40B4-BE49-F238E27FC236}">
                <a16:creationId xmlns:a16="http://schemas.microsoft.com/office/drawing/2014/main" id="{9DF399F8-236C-B245-8F70-ADBF91B89DFF}"/>
              </a:ext>
            </a:extLst>
          </p:cNvPr>
          <p:cNvSpPr txBox="1">
            <a:spLocks/>
          </p:cNvSpPr>
          <p:nvPr/>
        </p:nvSpPr>
        <p:spPr bwMode="gray">
          <a:xfrm>
            <a:off x="2565970"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4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Mastertextformat bearbeiten</a:t>
            </a:r>
          </a:p>
        </p:txBody>
      </p:sp>
      <p:sp>
        <p:nvSpPr>
          <p:cNvPr id="17" name="Linie 3">
            <a:extLst>
              <a:ext uri="{FF2B5EF4-FFF2-40B4-BE49-F238E27FC236}">
                <a16:creationId xmlns:a16="http://schemas.microsoft.com/office/drawing/2014/main" id="{CFE4868C-75CA-A945-8EA4-95B97893DAF4}"/>
              </a:ext>
            </a:extLst>
          </p:cNvPr>
          <p:cNvSpPr txBox="1">
            <a:spLocks/>
          </p:cNvSpPr>
          <p:nvPr/>
        </p:nvSpPr>
        <p:spPr bwMode="gray">
          <a:xfrm rot="4140000">
            <a:off x="3783110" y="2024030"/>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18" name="Linie 4">
            <a:extLst>
              <a:ext uri="{FF2B5EF4-FFF2-40B4-BE49-F238E27FC236}">
                <a16:creationId xmlns:a16="http://schemas.microsoft.com/office/drawing/2014/main" id="{8C9E9336-3DDE-904A-9B6C-8FA5C284AB1E}"/>
              </a:ext>
            </a:extLst>
          </p:cNvPr>
          <p:cNvSpPr txBox="1">
            <a:spLocks/>
          </p:cNvSpPr>
          <p:nvPr/>
        </p:nvSpPr>
        <p:spPr bwMode="gray">
          <a:xfrm rot="17460000" flipH="1">
            <a:off x="3783110" y="3080613"/>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19" name="Chevronpfeil 3">
            <a:extLst>
              <a:ext uri="{FF2B5EF4-FFF2-40B4-BE49-F238E27FC236}">
                <a16:creationId xmlns:a16="http://schemas.microsoft.com/office/drawing/2014/main" id="{E9EE3292-7362-6E49-8BE8-3E507E5AC0D9}"/>
              </a:ext>
            </a:extLst>
          </p:cNvPr>
          <p:cNvSpPr txBox="1">
            <a:spLocks/>
          </p:cNvSpPr>
          <p:nvPr/>
        </p:nvSpPr>
        <p:spPr bwMode="gray">
          <a:xfrm>
            <a:off x="4377877"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4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Mastertextformat bearbeiten</a:t>
            </a:r>
          </a:p>
        </p:txBody>
      </p:sp>
      <p:sp>
        <p:nvSpPr>
          <p:cNvPr id="20" name="Linie 5">
            <a:extLst>
              <a:ext uri="{FF2B5EF4-FFF2-40B4-BE49-F238E27FC236}">
                <a16:creationId xmlns:a16="http://schemas.microsoft.com/office/drawing/2014/main" id="{029AF6E4-C926-6942-AE39-6501B087D46C}"/>
              </a:ext>
            </a:extLst>
          </p:cNvPr>
          <p:cNvSpPr txBox="1">
            <a:spLocks/>
          </p:cNvSpPr>
          <p:nvPr/>
        </p:nvSpPr>
        <p:spPr bwMode="gray">
          <a:xfrm rot="4140000">
            <a:off x="5595017" y="2024030"/>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1" name="Linie 6">
            <a:extLst>
              <a:ext uri="{FF2B5EF4-FFF2-40B4-BE49-F238E27FC236}">
                <a16:creationId xmlns:a16="http://schemas.microsoft.com/office/drawing/2014/main" id="{F6BA0486-FBFA-F144-B8DD-9B195CBC0A03}"/>
              </a:ext>
            </a:extLst>
          </p:cNvPr>
          <p:cNvSpPr txBox="1">
            <a:spLocks/>
          </p:cNvSpPr>
          <p:nvPr/>
        </p:nvSpPr>
        <p:spPr bwMode="gray">
          <a:xfrm rot="17460000" flipH="1">
            <a:off x="5595017" y="3080613"/>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2" name="Chevronpfeil 4">
            <a:extLst>
              <a:ext uri="{FF2B5EF4-FFF2-40B4-BE49-F238E27FC236}">
                <a16:creationId xmlns:a16="http://schemas.microsoft.com/office/drawing/2014/main" id="{5A0AA859-06DC-A94C-89DD-FCB341D51B9C}"/>
              </a:ext>
            </a:extLst>
          </p:cNvPr>
          <p:cNvSpPr txBox="1">
            <a:spLocks/>
          </p:cNvSpPr>
          <p:nvPr/>
        </p:nvSpPr>
        <p:spPr bwMode="gray">
          <a:xfrm>
            <a:off x="6189784"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4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Mastertextformat bearbeiten</a:t>
            </a:r>
          </a:p>
        </p:txBody>
      </p:sp>
      <p:sp>
        <p:nvSpPr>
          <p:cNvPr id="23" name="Linie 7">
            <a:extLst>
              <a:ext uri="{FF2B5EF4-FFF2-40B4-BE49-F238E27FC236}">
                <a16:creationId xmlns:a16="http://schemas.microsoft.com/office/drawing/2014/main" id="{7568288F-34DF-2D41-986A-0DF332DD961F}"/>
              </a:ext>
            </a:extLst>
          </p:cNvPr>
          <p:cNvSpPr txBox="1">
            <a:spLocks/>
          </p:cNvSpPr>
          <p:nvPr/>
        </p:nvSpPr>
        <p:spPr bwMode="gray">
          <a:xfrm rot="4140000">
            <a:off x="7406924" y="2024029"/>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4" name="Linie 8">
            <a:extLst>
              <a:ext uri="{FF2B5EF4-FFF2-40B4-BE49-F238E27FC236}">
                <a16:creationId xmlns:a16="http://schemas.microsoft.com/office/drawing/2014/main" id="{1B38D82D-749E-964F-9FC5-E0D20E5B0299}"/>
              </a:ext>
            </a:extLst>
          </p:cNvPr>
          <p:cNvSpPr txBox="1">
            <a:spLocks/>
          </p:cNvSpPr>
          <p:nvPr/>
        </p:nvSpPr>
        <p:spPr bwMode="gray">
          <a:xfrm rot="17460000" flipH="1">
            <a:off x="7406924" y="3080612"/>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5" name="Chevronpfeil 5">
            <a:extLst>
              <a:ext uri="{FF2B5EF4-FFF2-40B4-BE49-F238E27FC236}">
                <a16:creationId xmlns:a16="http://schemas.microsoft.com/office/drawing/2014/main" id="{CC7BF728-CAD9-AE4A-9481-B13ADFC64835}"/>
              </a:ext>
            </a:extLst>
          </p:cNvPr>
          <p:cNvSpPr txBox="1">
            <a:spLocks/>
          </p:cNvSpPr>
          <p:nvPr/>
        </p:nvSpPr>
        <p:spPr bwMode="gray">
          <a:xfrm>
            <a:off x="8001691"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4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Mastertextformat bearbeiten</a:t>
            </a:r>
          </a:p>
        </p:txBody>
      </p:sp>
      <p:sp>
        <p:nvSpPr>
          <p:cNvPr id="26" name="Linie 9">
            <a:extLst>
              <a:ext uri="{FF2B5EF4-FFF2-40B4-BE49-F238E27FC236}">
                <a16:creationId xmlns:a16="http://schemas.microsoft.com/office/drawing/2014/main" id="{7CB9842A-FD6A-8F40-9D4D-2E3B8FE37B13}"/>
              </a:ext>
            </a:extLst>
          </p:cNvPr>
          <p:cNvSpPr txBox="1">
            <a:spLocks/>
          </p:cNvSpPr>
          <p:nvPr/>
        </p:nvSpPr>
        <p:spPr bwMode="gray">
          <a:xfrm rot="4140000">
            <a:off x="9218831" y="2024027"/>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7" name="Linie 10">
            <a:extLst>
              <a:ext uri="{FF2B5EF4-FFF2-40B4-BE49-F238E27FC236}">
                <a16:creationId xmlns:a16="http://schemas.microsoft.com/office/drawing/2014/main" id="{B261AD51-B977-B140-9A8F-5C3BDF92F1C5}"/>
              </a:ext>
            </a:extLst>
          </p:cNvPr>
          <p:cNvSpPr txBox="1">
            <a:spLocks/>
          </p:cNvSpPr>
          <p:nvPr/>
        </p:nvSpPr>
        <p:spPr bwMode="gray">
          <a:xfrm rot="17460000" flipH="1">
            <a:off x="9218831" y="3080610"/>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8" name="Chevronpfeil 6">
            <a:extLst>
              <a:ext uri="{FF2B5EF4-FFF2-40B4-BE49-F238E27FC236}">
                <a16:creationId xmlns:a16="http://schemas.microsoft.com/office/drawing/2014/main" id="{10AB326B-9E37-2449-BE15-93A50A804305}"/>
              </a:ext>
            </a:extLst>
          </p:cNvPr>
          <p:cNvSpPr txBox="1">
            <a:spLocks/>
          </p:cNvSpPr>
          <p:nvPr/>
        </p:nvSpPr>
        <p:spPr bwMode="gray">
          <a:xfrm>
            <a:off x="9813598"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4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Mastertextformat bearbeiten</a:t>
            </a:r>
          </a:p>
        </p:txBody>
      </p:sp>
      <p:sp>
        <p:nvSpPr>
          <p:cNvPr id="29" name="Linie 11">
            <a:extLst>
              <a:ext uri="{FF2B5EF4-FFF2-40B4-BE49-F238E27FC236}">
                <a16:creationId xmlns:a16="http://schemas.microsoft.com/office/drawing/2014/main" id="{5CB8D172-03D8-9946-A459-17C062FEB7AE}"/>
              </a:ext>
            </a:extLst>
          </p:cNvPr>
          <p:cNvSpPr txBox="1">
            <a:spLocks/>
          </p:cNvSpPr>
          <p:nvPr/>
        </p:nvSpPr>
        <p:spPr bwMode="gray">
          <a:xfrm rot="4140000">
            <a:off x="11030738" y="2024027"/>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30" name="Linie 12">
            <a:extLst>
              <a:ext uri="{FF2B5EF4-FFF2-40B4-BE49-F238E27FC236}">
                <a16:creationId xmlns:a16="http://schemas.microsoft.com/office/drawing/2014/main" id="{99BD4563-BE06-F54F-85D8-1856E9021624}"/>
              </a:ext>
            </a:extLst>
          </p:cNvPr>
          <p:cNvSpPr txBox="1">
            <a:spLocks/>
          </p:cNvSpPr>
          <p:nvPr/>
        </p:nvSpPr>
        <p:spPr bwMode="gray">
          <a:xfrm rot="17460000" flipH="1">
            <a:off x="11030738" y="3080610"/>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400"/>
              </a:spcAft>
              <a:buClr>
                <a:schemeClr val="tx1"/>
              </a:buClr>
              <a:buSzPct val="90000"/>
              <a:buFont typeface="Wingdings" pitchFamily="2" charset="2"/>
              <a:buNone/>
              <a:defRPr sz="180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32" name="Text 1">
            <a:extLst>
              <a:ext uri="{FF2B5EF4-FFF2-40B4-BE49-F238E27FC236}">
                <a16:creationId xmlns:a16="http://schemas.microsoft.com/office/drawing/2014/main" id="{40A4A84C-C806-284C-80AB-7628C0E4F757}"/>
              </a:ext>
            </a:extLst>
          </p:cNvPr>
          <p:cNvSpPr>
            <a:spLocks noGrp="1"/>
          </p:cNvSpPr>
          <p:nvPr/>
        </p:nvSpPr>
        <p:spPr bwMode="gray">
          <a:xfrm>
            <a:off x="10729525" y="471141"/>
            <a:ext cx="1062425"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ABLAUF</a:t>
            </a:r>
          </a:p>
        </p:txBody>
      </p:sp>
    </p:spTree>
    <p:extLst>
      <p:ext uri="{BB962C8B-B14F-4D97-AF65-F5344CB8AC3E}">
        <p14:creationId xmlns:p14="http://schemas.microsoft.com/office/powerpoint/2010/main" val="14753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el"/>
          <p:cNvSpPr>
            <a:spLocks noGrp="1"/>
          </p:cNvSpPr>
          <p:nvPr>
            <p:ph type="ctrTitle"/>
          </p:nvPr>
        </p:nvSpPr>
        <p:spPr bwMode="gray">
          <a:xfrm>
            <a:off x="1054800" y="3997097"/>
            <a:ext cx="10079999" cy="595923"/>
          </a:xfrm>
        </p:spPr>
        <p:txBody>
          <a:bodyPr/>
          <a:lstStyle/>
          <a:p>
            <a:r>
              <a:rPr lang="de-DE"/>
              <a:t>Separator rot</a:t>
            </a:r>
          </a:p>
        </p:txBody>
      </p:sp>
      <p:sp>
        <p:nvSpPr>
          <p:cNvPr id="3" name="Dekorelement"/>
          <p:cNvSpPr>
            <a:spLocks noGrp="1"/>
          </p:cNvSpPr>
          <p:nvPr>
            <p:ph type="body" sz="quarter" idx="14"/>
          </p:nvPr>
        </p:nvSpPr>
        <p:spPr bwMode="gray">
          <a:solidFill>
            <a:schemeClr val="tx1"/>
          </a:solidFill>
        </p:spPr>
        <p:txBody>
          <a:bodyPr/>
          <a:lstStyle/>
          <a:p>
            <a:endParaRPr lang="de-DE"/>
          </a:p>
        </p:txBody>
      </p:sp>
      <p:sp>
        <p:nvSpPr>
          <p:cNvPr id="8" name="Nr."/>
          <p:cNvSpPr>
            <a:spLocks noGrp="1"/>
          </p:cNvSpPr>
          <p:nvPr>
            <p:ph type="body" sz="quarter" idx="11"/>
          </p:nvPr>
        </p:nvSpPr>
        <p:spPr bwMode="gray"/>
        <p:txBody>
          <a:bodyPr/>
          <a:lstStyle/>
          <a:p>
            <a:r>
              <a:rPr lang="de-DE"/>
              <a:t>02</a:t>
            </a:r>
          </a:p>
        </p:txBody>
      </p:sp>
      <p:sp>
        <p:nvSpPr>
          <p:cNvPr id="4" name="Linie"/>
          <p:cNvSpPr>
            <a:spLocks noGrp="1"/>
          </p:cNvSpPr>
          <p:nvPr>
            <p:ph type="body" sz="quarter" idx="87"/>
          </p:nvPr>
        </p:nvSpPr>
        <p:spPr bwMode="gray"/>
        <p:txBody>
          <a:bodyPr/>
          <a:lstStyle/>
          <a:p>
            <a:endParaRPr lang="de-DE"/>
          </a:p>
        </p:txBody>
      </p:sp>
      <p:sp>
        <p:nvSpPr>
          <p:cNvPr id="7" name="Text 1">
            <a:extLst>
              <a:ext uri="{FF2B5EF4-FFF2-40B4-BE49-F238E27FC236}">
                <a16:creationId xmlns:a16="http://schemas.microsoft.com/office/drawing/2014/main" id="{AB6BF551-4863-2344-BA02-844E8DFB06D5}"/>
              </a:ext>
            </a:extLst>
          </p:cNvPr>
          <p:cNvSpPr>
            <a:spLocks noGrp="1"/>
          </p:cNvSpPr>
          <p:nvPr/>
        </p:nvSpPr>
        <p:spPr bwMode="gray">
          <a:xfrm>
            <a:off x="10162062" y="471141"/>
            <a:ext cx="1629888"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TRENNFOLIEN</a:t>
            </a:r>
          </a:p>
        </p:txBody>
      </p:sp>
    </p:spTree>
    <p:extLst>
      <p:ext uri="{BB962C8B-B14F-4D97-AF65-F5344CB8AC3E}">
        <p14:creationId xmlns:p14="http://schemas.microsoft.com/office/powerpoint/2010/main" val="256340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54657F-1875-4B1D-9C51-A0C97A75DD6D}"/>
              </a:ext>
            </a:extLst>
          </p:cNvPr>
          <p:cNvSpPr>
            <a:spLocks noGrp="1"/>
          </p:cNvSpPr>
          <p:nvPr>
            <p:ph type="title"/>
          </p:nvPr>
        </p:nvSpPr>
        <p:spPr>
          <a:xfrm>
            <a:off x="755998" y="468000"/>
            <a:ext cx="11037600" cy="332399"/>
          </a:xfrm>
        </p:spPr>
        <p:txBody>
          <a:bodyPr/>
          <a:lstStyle/>
          <a:p>
            <a:r>
              <a:rPr lang="de-DE"/>
              <a:t>Ablauf</a:t>
            </a:r>
            <a:endParaRPr lang="en-US"/>
          </a:p>
        </p:txBody>
      </p:sp>
      <p:sp>
        <p:nvSpPr>
          <p:cNvPr id="5" name="Datumsplatzhalter 4">
            <a:extLst>
              <a:ext uri="{FF2B5EF4-FFF2-40B4-BE49-F238E27FC236}">
                <a16:creationId xmlns:a16="http://schemas.microsoft.com/office/drawing/2014/main" id="{6DEF422D-CA8F-40CC-A859-BF1FF57E4863}"/>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4" name="Fußzeilenplatzhalter 3">
            <a:extLst>
              <a:ext uri="{FF2B5EF4-FFF2-40B4-BE49-F238E27FC236}">
                <a16:creationId xmlns:a16="http://schemas.microsoft.com/office/drawing/2014/main" id="{78AD3CEA-C786-4747-9E2D-DAEA54291900}"/>
              </a:ext>
            </a:extLst>
          </p:cNvPr>
          <p:cNvSpPr>
            <a:spLocks noGrp="1"/>
          </p:cNvSpPr>
          <p:nvPr>
            <p:ph type="ftr" sz="quarter" idx="21"/>
          </p:nvPr>
        </p:nvSpPr>
        <p:spPr/>
        <p:txBody>
          <a:bodyPr/>
          <a:lstStyle/>
          <a:p>
            <a:r>
              <a:rPr lang="de-DE" noProof="0"/>
              <a:t>Titel / Autor / Copyright</a:t>
            </a:r>
          </a:p>
        </p:txBody>
      </p:sp>
      <p:sp>
        <p:nvSpPr>
          <p:cNvPr id="6" name="Foliennummernplatzhalter 5">
            <a:extLst>
              <a:ext uri="{FF2B5EF4-FFF2-40B4-BE49-F238E27FC236}">
                <a16:creationId xmlns:a16="http://schemas.microsoft.com/office/drawing/2014/main" id="{5046446E-142A-49DB-A3C4-2F613286EA8C}"/>
              </a:ext>
            </a:extLst>
          </p:cNvPr>
          <p:cNvSpPr>
            <a:spLocks noGrp="1"/>
          </p:cNvSpPr>
          <p:nvPr>
            <p:ph type="sldNum" sz="quarter" idx="22"/>
          </p:nvPr>
        </p:nvSpPr>
        <p:spPr/>
        <p:txBody>
          <a:bodyPr/>
          <a:lstStyle/>
          <a:p>
            <a:fld id="{02CEFE82-39F2-4F47-8A0C-D5AB3496FA5C}" type="slidenum">
              <a:rPr lang="de-DE" noProof="0" smtClean="0"/>
              <a:pPr/>
              <a:t>90</a:t>
            </a:fld>
            <a:endParaRPr lang="de-DE" noProof="0"/>
          </a:p>
        </p:txBody>
      </p:sp>
      <p:sp>
        <p:nvSpPr>
          <p:cNvPr id="12" name="Chevronpfeil 1">
            <a:extLst>
              <a:ext uri="{FF2B5EF4-FFF2-40B4-BE49-F238E27FC236}">
                <a16:creationId xmlns:a16="http://schemas.microsoft.com/office/drawing/2014/main" id="{2E558DCD-3019-4F30-A1A5-8ED916072559}"/>
              </a:ext>
            </a:extLst>
          </p:cNvPr>
          <p:cNvSpPr txBox="1">
            <a:spLocks/>
          </p:cNvSpPr>
          <p:nvPr/>
        </p:nvSpPr>
        <p:spPr bwMode="gray">
          <a:xfrm>
            <a:off x="754063"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4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err="1">
                <a:solidFill>
                  <a:schemeClr val="accent3"/>
                </a:solidFill>
                <a:latin typeface="Arial" panose="020B0604020202020204" pitchFamily="34" charset="0"/>
              </a:rPr>
              <a:t>zuerst</a:t>
            </a:r>
            <a:endParaRPr lang="en-US">
              <a:solidFill>
                <a:schemeClr val="accent3"/>
              </a:solidFill>
              <a:latin typeface="Arial" panose="020B0604020202020204" pitchFamily="34" charset="0"/>
            </a:endParaRPr>
          </a:p>
        </p:txBody>
      </p:sp>
      <p:sp>
        <p:nvSpPr>
          <p:cNvPr id="13" name="Linie 1">
            <a:extLst>
              <a:ext uri="{FF2B5EF4-FFF2-40B4-BE49-F238E27FC236}">
                <a16:creationId xmlns:a16="http://schemas.microsoft.com/office/drawing/2014/main" id="{C7AE7147-E8BD-4C2B-BACD-9315FE4263CD}"/>
              </a:ext>
            </a:extLst>
          </p:cNvPr>
          <p:cNvSpPr txBox="1">
            <a:spLocks/>
          </p:cNvSpPr>
          <p:nvPr/>
        </p:nvSpPr>
        <p:spPr bwMode="gray">
          <a:xfrm rot="4140000">
            <a:off x="1970015" y="2024032"/>
            <a:ext cx="1123200" cy="0"/>
          </a:xfrm>
          <a:prstGeom prst="rect">
            <a:avLst/>
          </a:prstGeom>
          <a:solidFill>
            <a:schemeClr val="accent3"/>
          </a:solidFill>
          <a:ln w="6350">
            <a:solidFill>
              <a:schemeClr val="accent3"/>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14" name="Linie 2">
            <a:extLst>
              <a:ext uri="{FF2B5EF4-FFF2-40B4-BE49-F238E27FC236}">
                <a16:creationId xmlns:a16="http://schemas.microsoft.com/office/drawing/2014/main" id="{07372675-55B1-4C29-9DDC-16E301F7EA30}"/>
              </a:ext>
            </a:extLst>
          </p:cNvPr>
          <p:cNvSpPr txBox="1">
            <a:spLocks/>
          </p:cNvSpPr>
          <p:nvPr/>
        </p:nvSpPr>
        <p:spPr bwMode="gray">
          <a:xfrm rot="17460000" flipH="1">
            <a:off x="1972397" y="3080615"/>
            <a:ext cx="1123200" cy="0"/>
          </a:xfrm>
          <a:prstGeom prst="rect">
            <a:avLst/>
          </a:prstGeom>
          <a:solidFill>
            <a:schemeClr val="accent3"/>
          </a:solidFill>
          <a:ln w="6350">
            <a:solidFill>
              <a:schemeClr val="accent3"/>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15" name="Chevronpfeil 2">
            <a:extLst>
              <a:ext uri="{FF2B5EF4-FFF2-40B4-BE49-F238E27FC236}">
                <a16:creationId xmlns:a16="http://schemas.microsoft.com/office/drawing/2014/main" id="{50D2BEEC-12E1-4932-BD42-A61B4B2B6124}"/>
              </a:ext>
            </a:extLst>
          </p:cNvPr>
          <p:cNvSpPr txBox="1">
            <a:spLocks/>
          </p:cNvSpPr>
          <p:nvPr/>
        </p:nvSpPr>
        <p:spPr bwMode="gray">
          <a:xfrm>
            <a:off x="2565970"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4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err="1">
                <a:solidFill>
                  <a:schemeClr val="accent3"/>
                </a:solidFill>
                <a:latin typeface="Arial" panose="020B0604020202020204" pitchFamily="34" charset="0"/>
              </a:rPr>
              <a:t>dann</a:t>
            </a:r>
            <a:endParaRPr lang="en-US">
              <a:solidFill>
                <a:schemeClr val="accent3"/>
              </a:solidFill>
              <a:latin typeface="Arial" panose="020B0604020202020204" pitchFamily="34" charset="0"/>
            </a:endParaRPr>
          </a:p>
        </p:txBody>
      </p:sp>
      <p:sp>
        <p:nvSpPr>
          <p:cNvPr id="16" name="Linie 3">
            <a:extLst>
              <a:ext uri="{FF2B5EF4-FFF2-40B4-BE49-F238E27FC236}">
                <a16:creationId xmlns:a16="http://schemas.microsoft.com/office/drawing/2014/main" id="{0172FDFD-C5AC-49BB-BD6A-A5568157F363}"/>
              </a:ext>
            </a:extLst>
          </p:cNvPr>
          <p:cNvSpPr txBox="1">
            <a:spLocks/>
          </p:cNvSpPr>
          <p:nvPr/>
        </p:nvSpPr>
        <p:spPr bwMode="gray">
          <a:xfrm rot="4140000">
            <a:off x="3783110" y="2024030"/>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17" name="Linie 4">
            <a:extLst>
              <a:ext uri="{FF2B5EF4-FFF2-40B4-BE49-F238E27FC236}">
                <a16:creationId xmlns:a16="http://schemas.microsoft.com/office/drawing/2014/main" id="{B22F6A2E-FA47-4924-A46A-7479AE63022C}"/>
              </a:ext>
            </a:extLst>
          </p:cNvPr>
          <p:cNvSpPr txBox="1">
            <a:spLocks/>
          </p:cNvSpPr>
          <p:nvPr/>
        </p:nvSpPr>
        <p:spPr bwMode="gray">
          <a:xfrm rot="17460000" flipH="1">
            <a:off x="3783110" y="3080613"/>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18" name="Chevronpfeil 3">
            <a:extLst>
              <a:ext uri="{FF2B5EF4-FFF2-40B4-BE49-F238E27FC236}">
                <a16:creationId xmlns:a16="http://schemas.microsoft.com/office/drawing/2014/main" id="{DB8BF8A7-33EB-4CB9-A3E9-4E8AEE2792FA}"/>
              </a:ext>
            </a:extLst>
          </p:cNvPr>
          <p:cNvSpPr txBox="1">
            <a:spLocks/>
          </p:cNvSpPr>
          <p:nvPr/>
        </p:nvSpPr>
        <p:spPr bwMode="gray">
          <a:xfrm>
            <a:off x="4377877"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4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err="1">
                <a:latin typeface="Arial" panose="020B0604020202020204" pitchFamily="34" charset="0"/>
              </a:rPr>
              <a:t>dann</a:t>
            </a:r>
            <a:r>
              <a:rPr lang="en-US">
                <a:latin typeface="Arial" panose="020B0604020202020204" pitchFamily="34" charset="0"/>
              </a:rPr>
              <a:t> (</a:t>
            </a:r>
            <a:r>
              <a:rPr lang="en-US" err="1">
                <a:latin typeface="Arial" panose="020B0604020202020204" pitchFamily="34" charset="0"/>
              </a:rPr>
              <a:t>hier</a:t>
            </a:r>
            <a:r>
              <a:rPr lang="en-US">
                <a:latin typeface="Arial" panose="020B0604020202020204" pitchFamily="34" charset="0"/>
              </a:rPr>
              <a:t> </a:t>
            </a:r>
            <a:r>
              <a:rPr lang="en-US" err="1">
                <a:latin typeface="Arial" panose="020B0604020202020204" pitchFamily="34" charset="0"/>
              </a:rPr>
              <a:t>im</a:t>
            </a:r>
            <a:r>
              <a:rPr lang="en-US">
                <a:latin typeface="Arial" panose="020B0604020202020204" pitchFamily="34" charset="0"/>
              </a:rPr>
              <a:t> </a:t>
            </a:r>
            <a:r>
              <a:rPr lang="en-US" err="1">
                <a:latin typeface="Arial" panose="020B0604020202020204" pitchFamily="34" charset="0"/>
              </a:rPr>
              <a:t>Fokus</a:t>
            </a:r>
            <a:r>
              <a:rPr lang="en-US">
                <a:latin typeface="Arial" panose="020B0604020202020204" pitchFamily="34" charset="0"/>
              </a:rPr>
              <a:t>) </a:t>
            </a:r>
          </a:p>
        </p:txBody>
      </p:sp>
      <p:sp>
        <p:nvSpPr>
          <p:cNvPr id="19" name="Linie 5">
            <a:extLst>
              <a:ext uri="{FF2B5EF4-FFF2-40B4-BE49-F238E27FC236}">
                <a16:creationId xmlns:a16="http://schemas.microsoft.com/office/drawing/2014/main" id="{161703EE-9468-4C69-8766-3001D84675D8}"/>
              </a:ext>
            </a:extLst>
          </p:cNvPr>
          <p:cNvSpPr txBox="1">
            <a:spLocks/>
          </p:cNvSpPr>
          <p:nvPr/>
        </p:nvSpPr>
        <p:spPr bwMode="gray">
          <a:xfrm rot="4140000">
            <a:off x="5595017" y="2024030"/>
            <a:ext cx="1123200" cy="0"/>
          </a:xfrm>
          <a:prstGeom prst="rect">
            <a:avLst/>
          </a:prstGeom>
          <a:ln w="6350">
            <a:solidFill>
              <a:schemeClr val="tx2"/>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0" name="Linie 6">
            <a:extLst>
              <a:ext uri="{FF2B5EF4-FFF2-40B4-BE49-F238E27FC236}">
                <a16:creationId xmlns:a16="http://schemas.microsoft.com/office/drawing/2014/main" id="{EF6AB91C-75BE-412C-B740-33E337B5B1AE}"/>
              </a:ext>
            </a:extLst>
          </p:cNvPr>
          <p:cNvSpPr txBox="1">
            <a:spLocks/>
          </p:cNvSpPr>
          <p:nvPr/>
        </p:nvSpPr>
        <p:spPr bwMode="gray">
          <a:xfrm rot="17460000" flipH="1">
            <a:off x="5595017" y="3080613"/>
            <a:ext cx="1123200" cy="0"/>
          </a:xfrm>
          <a:prstGeom prst="rect">
            <a:avLst/>
          </a:prstGeom>
          <a:ln w="6350">
            <a:solidFill>
              <a:schemeClr val="tx2"/>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1" name="Chevronpfeil 4">
            <a:extLst>
              <a:ext uri="{FF2B5EF4-FFF2-40B4-BE49-F238E27FC236}">
                <a16:creationId xmlns:a16="http://schemas.microsoft.com/office/drawing/2014/main" id="{886307EE-DB04-40B8-9667-E7E8691DE029}"/>
              </a:ext>
            </a:extLst>
          </p:cNvPr>
          <p:cNvSpPr txBox="1">
            <a:spLocks/>
          </p:cNvSpPr>
          <p:nvPr/>
        </p:nvSpPr>
        <p:spPr bwMode="gray">
          <a:xfrm>
            <a:off x="6189784"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4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dann (hier im Fokus)</a:t>
            </a:r>
            <a:endParaRPr lang="en-US">
              <a:latin typeface="Arial" panose="020B0604020202020204" pitchFamily="34" charset="0"/>
            </a:endParaRPr>
          </a:p>
        </p:txBody>
      </p:sp>
      <p:sp>
        <p:nvSpPr>
          <p:cNvPr id="22" name="Linie 7">
            <a:extLst>
              <a:ext uri="{FF2B5EF4-FFF2-40B4-BE49-F238E27FC236}">
                <a16:creationId xmlns:a16="http://schemas.microsoft.com/office/drawing/2014/main" id="{2D1B54D7-7727-4527-8FCE-7A1164FCE40E}"/>
              </a:ext>
            </a:extLst>
          </p:cNvPr>
          <p:cNvSpPr txBox="1">
            <a:spLocks/>
          </p:cNvSpPr>
          <p:nvPr/>
        </p:nvSpPr>
        <p:spPr bwMode="gray">
          <a:xfrm rot="4140000">
            <a:off x="7406924" y="2024029"/>
            <a:ext cx="1123200" cy="0"/>
          </a:xfrm>
          <a:prstGeom prst="rect">
            <a:avLst/>
          </a:prstGeom>
          <a:ln w="6350">
            <a:solidFill>
              <a:schemeClr val="tx2"/>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3" name="Linie 8">
            <a:extLst>
              <a:ext uri="{FF2B5EF4-FFF2-40B4-BE49-F238E27FC236}">
                <a16:creationId xmlns:a16="http://schemas.microsoft.com/office/drawing/2014/main" id="{8171129D-6724-448E-BE70-1A20BB74FC0C}"/>
              </a:ext>
            </a:extLst>
          </p:cNvPr>
          <p:cNvSpPr txBox="1">
            <a:spLocks/>
          </p:cNvSpPr>
          <p:nvPr/>
        </p:nvSpPr>
        <p:spPr bwMode="gray">
          <a:xfrm rot="17460000" flipH="1">
            <a:off x="7406924" y="3080612"/>
            <a:ext cx="1123200" cy="0"/>
          </a:xfrm>
          <a:prstGeom prst="rect">
            <a:avLst/>
          </a:prstGeom>
          <a:ln w="6350">
            <a:solidFill>
              <a:schemeClr val="tx2"/>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4" name="Chevronpfeil 5">
            <a:extLst>
              <a:ext uri="{FF2B5EF4-FFF2-40B4-BE49-F238E27FC236}">
                <a16:creationId xmlns:a16="http://schemas.microsoft.com/office/drawing/2014/main" id="{8F62C362-0A6E-41AC-8DB8-4B6F9D0F39DE}"/>
              </a:ext>
            </a:extLst>
          </p:cNvPr>
          <p:cNvSpPr txBox="1">
            <a:spLocks/>
          </p:cNvSpPr>
          <p:nvPr/>
        </p:nvSpPr>
        <p:spPr bwMode="gray">
          <a:xfrm>
            <a:off x="8001691"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4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err="1">
                <a:latin typeface="Arial" panose="020B0604020202020204" pitchFamily="34" charset="0"/>
              </a:rPr>
              <a:t>dann</a:t>
            </a:r>
            <a:r>
              <a:rPr lang="en-US">
                <a:latin typeface="Arial" panose="020B0604020202020204" pitchFamily="34" charset="0"/>
              </a:rPr>
              <a:t> (</a:t>
            </a:r>
            <a:r>
              <a:rPr lang="en-US" err="1">
                <a:latin typeface="Arial" panose="020B0604020202020204" pitchFamily="34" charset="0"/>
              </a:rPr>
              <a:t>hier</a:t>
            </a:r>
            <a:r>
              <a:rPr lang="en-US">
                <a:latin typeface="Arial" panose="020B0604020202020204" pitchFamily="34" charset="0"/>
              </a:rPr>
              <a:t> </a:t>
            </a:r>
            <a:r>
              <a:rPr lang="en-US" err="1">
                <a:latin typeface="Arial" panose="020B0604020202020204" pitchFamily="34" charset="0"/>
              </a:rPr>
              <a:t>im</a:t>
            </a:r>
            <a:r>
              <a:rPr lang="en-US">
                <a:latin typeface="Arial" panose="020B0604020202020204" pitchFamily="34" charset="0"/>
              </a:rPr>
              <a:t> </a:t>
            </a:r>
            <a:r>
              <a:rPr lang="en-US" err="1">
                <a:latin typeface="Arial" panose="020B0604020202020204" pitchFamily="34" charset="0"/>
              </a:rPr>
              <a:t>Fokus</a:t>
            </a:r>
            <a:r>
              <a:rPr lang="en-US">
                <a:latin typeface="Arial" panose="020B0604020202020204" pitchFamily="34" charset="0"/>
              </a:rPr>
              <a:t>)</a:t>
            </a:r>
          </a:p>
        </p:txBody>
      </p:sp>
      <p:sp>
        <p:nvSpPr>
          <p:cNvPr id="25" name="Linie 9">
            <a:extLst>
              <a:ext uri="{FF2B5EF4-FFF2-40B4-BE49-F238E27FC236}">
                <a16:creationId xmlns:a16="http://schemas.microsoft.com/office/drawing/2014/main" id="{6C413F04-8E9C-44E6-8DF1-162EF07A79A2}"/>
              </a:ext>
            </a:extLst>
          </p:cNvPr>
          <p:cNvSpPr txBox="1">
            <a:spLocks/>
          </p:cNvSpPr>
          <p:nvPr/>
        </p:nvSpPr>
        <p:spPr bwMode="gray">
          <a:xfrm rot="4140000">
            <a:off x="9218831" y="2024027"/>
            <a:ext cx="1123200" cy="0"/>
          </a:xfrm>
          <a:prstGeom prst="rect">
            <a:avLst/>
          </a:prstGeom>
          <a:ln w="6350">
            <a:solidFill>
              <a:schemeClr val="tx2"/>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6" name="Linie 10">
            <a:extLst>
              <a:ext uri="{FF2B5EF4-FFF2-40B4-BE49-F238E27FC236}">
                <a16:creationId xmlns:a16="http://schemas.microsoft.com/office/drawing/2014/main" id="{E03A9F3E-9754-42EB-961D-6DA55D8D74A3}"/>
              </a:ext>
            </a:extLst>
          </p:cNvPr>
          <p:cNvSpPr txBox="1">
            <a:spLocks/>
          </p:cNvSpPr>
          <p:nvPr/>
        </p:nvSpPr>
        <p:spPr bwMode="gray">
          <a:xfrm rot="17460000" flipH="1">
            <a:off x="9218831" y="3080610"/>
            <a:ext cx="1123200" cy="0"/>
          </a:xfrm>
          <a:prstGeom prst="rect">
            <a:avLst/>
          </a:prstGeom>
          <a:ln w="6350">
            <a:solidFill>
              <a:schemeClr val="tx2"/>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7" name="Chevronpfeil 6">
            <a:extLst>
              <a:ext uri="{FF2B5EF4-FFF2-40B4-BE49-F238E27FC236}">
                <a16:creationId xmlns:a16="http://schemas.microsoft.com/office/drawing/2014/main" id="{93215385-CAB6-4984-A994-32594DA12A9B}"/>
              </a:ext>
            </a:extLst>
          </p:cNvPr>
          <p:cNvSpPr txBox="1">
            <a:spLocks/>
          </p:cNvSpPr>
          <p:nvPr/>
        </p:nvSpPr>
        <p:spPr bwMode="gray">
          <a:xfrm>
            <a:off x="9813598" y="1496432"/>
            <a:ext cx="1980000" cy="2109748"/>
          </a:xfrm>
          <a:prstGeom prst="chevron">
            <a:avLst>
              <a:gd name="adj" fmla="val 20590"/>
            </a:avLst>
          </a:prstGeom>
          <a:noFill/>
        </p:spPr>
        <p:txBody>
          <a:bodyPr lIns="0" tIns="0" rIns="0" anchor="ctr" anchorCtr="0"/>
          <a:lstStyle>
            <a:lvl1pPr marL="0" indent="0" algn="ctr"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4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solidFill>
                  <a:schemeClr val="accent3"/>
                </a:solidFill>
                <a:latin typeface="Arial" panose="020B0604020202020204" pitchFamily="34" charset="0"/>
              </a:rPr>
              <a:t>zuletzt</a:t>
            </a:r>
            <a:endParaRPr lang="en-US">
              <a:solidFill>
                <a:schemeClr val="accent3"/>
              </a:solidFill>
              <a:latin typeface="Arial" panose="020B0604020202020204" pitchFamily="34" charset="0"/>
            </a:endParaRPr>
          </a:p>
        </p:txBody>
      </p:sp>
      <p:sp>
        <p:nvSpPr>
          <p:cNvPr id="28" name="Linie 11">
            <a:extLst>
              <a:ext uri="{FF2B5EF4-FFF2-40B4-BE49-F238E27FC236}">
                <a16:creationId xmlns:a16="http://schemas.microsoft.com/office/drawing/2014/main" id="{D500F568-BB5C-43F7-8246-0BA869276D15}"/>
              </a:ext>
            </a:extLst>
          </p:cNvPr>
          <p:cNvSpPr txBox="1">
            <a:spLocks/>
          </p:cNvSpPr>
          <p:nvPr/>
        </p:nvSpPr>
        <p:spPr bwMode="gray">
          <a:xfrm rot="4140000">
            <a:off x="11030738" y="2024027"/>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29" name="Linie 12">
            <a:extLst>
              <a:ext uri="{FF2B5EF4-FFF2-40B4-BE49-F238E27FC236}">
                <a16:creationId xmlns:a16="http://schemas.microsoft.com/office/drawing/2014/main" id="{D334D531-4BB7-411E-875D-B2BB98CD649C}"/>
              </a:ext>
            </a:extLst>
          </p:cNvPr>
          <p:cNvSpPr txBox="1">
            <a:spLocks/>
          </p:cNvSpPr>
          <p:nvPr/>
        </p:nvSpPr>
        <p:spPr bwMode="gray">
          <a:xfrm rot="17460000" flipH="1">
            <a:off x="11030738" y="3080610"/>
            <a:ext cx="1123200" cy="0"/>
          </a:xfrm>
          <a:prstGeom prst="rect">
            <a:avLst/>
          </a:prstGeom>
          <a:ln w="6350">
            <a:solidFill>
              <a:schemeClr val="accent3"/>
            </a:solidFill>
            <a:miter lim="800000"/>
          </a:ln>
        </p:spPr>
        <p:txBody>
          <a:bodyPr/>
          <a:lstStyle>
            <a:lvl1pPr marL="0" indent="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None/>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latin typeface="Arial" panose="020B0604020202020204" pitchFamily="34" charset="0"/>
              </a:rPr>
              <a:t> </a:t>
            </a:r>
          </a:p>
        </p:txBody>
      </p:sp>
      <p:sp>
        <p:nvSpPr>
          <p:cNvPr id="30" name="Inhalt">
            <a:extLst>
              <a:ext uri="{FF2B5EF4-FFF2-40B4-BE49-F238E27FC236}">
                <a16:creationId xmlns:a16="http://schemas.microsoft.com/office/drawing/2014/main" id="{51CA46EA-3978-478E-AC6B-D27BCF64CF27}"/>
              </a:ext>
            </a:extLst>
          </p:cNvPr>
          <p:cNvSpPr txBox="1">
            <a:spLocks/>
          </p:cNvSpPr>
          <p:nvPr/>
        </p:nvSpPr>
        <p:spPr bwMode="gray">
          <a:xfrm>
            <a:off x="756000" y="4573358"/>
            <a:ext cx="11037600" cy="1237041"/>
          </a:xfrm>
          <a:prstGeom prst="rect">
            <a:avLst/>
          </a:prstGeom>
        </p:spPr>
        <p:txBody>
          <a:bodyPr lIns="0"/>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4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4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4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atin typeface="Arial" panose="020B0604020202020204" pitchFamily="34" charset="0"/>
              </a:rPr>
              <a:t>Dieser Text soll demonstrieren, wie Ihr eigener Text dargestellt wird, wenn Sie den Text ersetzen. </a:t>
            </a:r>
            <a:br>
              <a:rPr lang="de-DE">
                <a:latin typeface="Arial" panose="020B0604020202020204" pitchFamily="34" charset="0"/>
              </a:rPr>
            </a:br>
            <a:r>
              <a:rPr lang="de-DE">
                <a:latin typeface="Arial" panose="020B0604020202020204" pitchFamily="34" charset="0"/>
              </a:rPr>
              <a:t>Dies ist ein Platzhaltertext. Der Text, den Sie eingeben, behält den Stil und die Formatierung des Platzhaltertexts.</a:t>
            </a:r>
          </a:p>
        </p:txBody>
      </p:sp>
      <p:sp>
        <p:nvSpPr>
          <p:cNvPr id="31" name="Icon">
            <a:extLst>
              <a:ext uri="{FF2B5EF4-FFF2-40B4-BE49-F238E27FC236}">
                <a16:creationId xmlns:a16="http://schemas.microsoft.com/office/drawing/2014/main" id="{00FF4F58-50C2-4B4B-879E-CE5D95B5ECF7}"/>
              </a:ext>
            </a:extLst>
          </p:cNvPr>
          <p:cNvSpPr>
            <a:spLocks noChangeAspect="1"/>
          </p:cNvSpPr>
          <p:nvPr/>
        </p:nvSpPr>
        <p:spPr bwMode="gray">
          <a:xfrm>
            <a:off x="756000" y="4001710"/>
            <a:ext cx="519560" cy="427992"/>
          </a:xfrm>
          <a:custGeom>
            <a:avLst/>
            <a:gdLst>
              <a:gd name="T0" fmla="*/ 0 w 214"/>
              <a:gd name="T1" fmla="*/ 4 h 176"/>
              <a:gd name="T2" fmla="*/ 0 w 214"/>
              <a:gd name="T3" fmla="*/ 22 h 176"/>
              <a:gd name="T4" fmla="*/ 3 w 214"/>
              <a:gd name="T5" fmla="*/ 25 h 176"/>
              <a:gd name="T6" fmla="*/ 175 w 214"/>
              <a:gd name="T7" fmla="*/ 88 h 176"/>
              <a:gd name="T8" fmla="*/ 2 w 214"/>
              <a:gd name="T9" fmla="*/ 150 h 176"/>
              <a:gd name="T10" fmla="*/ 0 w 214"/>
              <a:gd name="T11" fmla="*/ 154 h 176"/>
              <a:gd name="T12" fmla="*/ 0 w 214"/>
              <a:gd name="T13" fmla="*/ 172 h 176"/>
              <a:gd name="T14" fmla="*/ 4 w 214"/>
              <a:gd name="T15" fmla="*/ 175 h 176"/>
              <a:gd name="T16" fmla="*/ 212 w 214"/>
              <a:gd name="T17" fmla="*/ 100 h 176"/>
              <a:gd name="T18" fmla="*/ 214 w 214"/>
              <a:gd name="T19" fmla="*/ 96 h 176"/>
              <a:gd name="T20" fmla="*/ 214 w 214"/>
              <a:gd name="T21" fmla="*/ 79 h 176"/>
              <a:gd name="T22" fmla="*/ 212 w 214"/>
              <a:gd name="T23" fmla="*/ 76 h 176"/>
              <a:gd name="T24" fmla="*/ 5 w 214"/>
              <a:gd name="T25" fmla="*/ 0 h 176"/>
              <a:gd name="T26" fmla="*/ 0 w 214"/>
              <a:gd name="T27"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76">
                <a:moveTo>
                  <a:pt x="0" y="4"/>
                </a:moveTo>
                <a:cubicBezTo>
                  <a:pt x="0" y="22"/>
                  <a:pt x="0" y="22"/>
                  <a:pt x="0" y="22"/>
                </a:cubicBezTo>
                <a:cubicBezTo>
                  <a:pt x="0" y="24"/>
                  <a:pt x="1" y="25"/>
                  <a:pt x="3" y="25"/>
                </a:cubicBezTo>
                <a:cubicBezTo>
                  <a:pt x="175" y="88"/>
                  <a:pt x="175" y="88"/>
                  <a:pt x="175" y="88"/>
                </a:cubicBezTo>
                <a:cubicBezTo>
                  <a:pt x="2" y="150"/>
                  <a:pt x="2" y="150"/>
                  <a:pt x="2" y="150"/>
                </a:cubicBezTo>
                <a:cubicBezTo>
                  <a:pt x="1" y="151"/>
                  <a:pt x="0" y="152"/>
                  <a:pt x="0" y="154"/>
                </a:cubicBezTo>
                <a:cubicBezTo>
                  <a:pt x="0" y="172"/>
                  <a:pt x="0" y="172"/>
                  <a:pt x="0" y="172"/>
                </a:cubicBezTo>
                <a:cubicBezTo>
                  <a:pt x="0" y="174"/>
                  <a:pt x="2" y="176"/>
                  <a:pt x="4" y="175"/>
                </a:cubicBezTo>
                <a:cubicBezTo>
                  <a:pt x="212" y="100"/>
                  <a:pt x="212" y="100"/>
                  <a:pt x="212" y="100"/>
                </a:cubicBezTo>
                <a:cubicBezTo>
                  <a:pt x="213" y="99"/>
                  <a:pt x="214" y="98"/>
                  <a:pt x="214" y="96"/>
                </a:cubicBezTo>
                <a:cubicBezTo>
                  <a:pt x="214" y="79"/>
                  <a:pt x="214" y="79"/>
                  <a:pt x="214" y="79"/>
                </a:cubicBezTo>
                <a:cubicBezTo>
                  <a:pt x="214" y="77"/>
                  <a:pt x="213" y="76"/>
                  <a:pt x="212" y="76"/>
                </a:cubicBezTo>
                <a:cubicBezTo>
                  <a:pt x="5" y="0"/>
                  <a:pt x="5" y="0"/>
                  <a:pt x="5" y="0"/>
                </a:cubicBezTo>
                <a:cubicBezTo>
                  <a:pt x="3" y="0"/>
                  <a:pt x="0" y="1"/>
                  <a:pt x="0" y="4"/>
                </a:cubicBezTo>
                <a:close/>
              </a:path>
            </a:pathLst>
          </a:custGeom>
          <a:solidFill>
            <a:schemeClr val="tx1"/>
          </a:solidFill>
          <a:ln>
            <a:solidFill>
              <a:schemeClr val="tx2"/>
            </a:solid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38" name="Text 1">
            <a:extLst>
              <a:ext uri="{FF2B5EF4-FFF2-40B4-BE49-F238E27FC236}">
                <a16:creationId xmlns:a16="http://schemas.microsoft.com/office/drawing/2014/main" id="{1F1F4F86-BD33-0E44-AB01-F0F6B359803D}"/>
              </a:ext>
            </a:extLst>
          </p:cNvPr>
          <p:cNvSpPr>
            <a:spLocks noGrp="1"/>
          </p:cNvSpPr>
          <p:nvPr/>
        </p:nvSpPr>
        <p:spPr bwMode="gray">
          <a:xfrm>
            <a:off x="10729525" y="471141"/>
            <a:ext cx="1062425"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ABLAUF</a:t>
            </a:r>
          </a:p>
        </p:txBody>
      </p:sp>
    </p:spTree>
    <p:extLst>
      <p:ext uri="{BB962C8B-B14F-4D97-AF65-F5344CB8AC3E}">
        <p14:creationId xmlns:p14="http://schemas.microsoft.com/office/powerpoint/2010/main" val="2342380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1F23C70B-B3CD-6F49-8AD7-BE985DB1C3BE}"/>
              </a:ext>
            </a:extLst>
          </p:cNvPr>
          <p:cNvSpPr>
            <a:spLocks noGrp="1"/>
          </p:cNvSpPr>
          <p:nvPr>
            <p:ph type="title"/>
          </p:nvPr>
        </p:nvSpPr>
        <p:spPr/>
        <p:txBody>
          <a:bodyPr/>
          <a:lstStyle/>
          <a:p>
            <a:endParaRPr lang="de-DE"/>
          </a:p>
        </p:txBody>
      </p:sp>
      <p:sp>
        <p:nvSpPr>
          <p:cNvPr id="3" name="Date Placeholder 2">
            <a:extLst>
              <a:ext uri="{FF2B5EF4-FFF2-40B4-BE49-F238E27FC236}">
                <a16:creationId xmlns:a16="http://schemas.microsoft.com/office/drawing/2014/main" id="{81E160F5-A800-134F-9D40-ECB368920454}"/>
              </a:ext>
            </a:extLst>
          </p:cNvPr>
          <p:cNvSpPr>
            <a:spLocks noGrp="1"/>
          </p:cNvSpPr>
          <p:nvPr>
            <p:ph type="dt" sz="half" idx="19"/>
          </p:nvPr>
        </p:nvSpPr>
        <p:spPr/>
        <p:txBody>
          <a:bodyPr/>
          <a:lstStyle/>
          <a:p>
            <a:fld id="{0F71BE61-C023-4ED4-BECD-45A03B55F882}" type="datetime1">
              <a:rPr lang="de-DE" noProof="0" smtClean="0"/>
              <a:t>03.11.21</a:t>
            </a:fld>
            <a:endParaRPr lang="de-DE" noProof="0"/>
          </a:p>
        </p:txBody>
      </p:sp>
      <p:sp>
        <p:nvSpPr>
          <p:cNvPr id="2" name="Footer Placeholder 1">
            <a:extLst>
              <a:ext uri="{FF2B5EF4-FFF2-40B4-BE49-F238E27FC236}">
                <a16:creationId xmlns:a16="http://schemas.microsoft.com/office/drawing/2014/main" id="{38DC2132-6C6D-B74E-BBC0-5717632C4296}"/>
              </a:ext>
            </a:extLst>
          </p:cNvPr>
          <p:cNvSpPr>
            <a:spLocks noGrp="1"/>
          </p:cNvSpPr>
          <p:nvPr>
            <p:ph type="ftr" sz="quarter" idx="20"/>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D9E58A90-EC4E-1B48-84D3-D20A975CCF2E}"/>
              </a:ext>
            </a:extLst>
          </p:cNvPr>
          <p:cNvSpPr>
            <a:spLocks noGrp="1"/>
          </p:cNvSpPr>
          <p:nvPr>
            <p:ph type="sldNum" sz="quarter" idx="21"/>
          </p:nvPr>
        </p:nvSpPr>
        <p:spPr/>
        <p:txBody>
          <a:bodyPr/>
          <a:lstStyle/>
          <a:p>
            <a:fld id="{02CEFE82-39F2-4F47-8A0C-D5AB3496FA5C}" type="slidenum">
              <a:rPr lang="de-DE" noProof="0" smtClean="0"/>
              <a:pPr/>
              <a:t>91</a:t>
            </a:fld>
            <a:endParaRPr lang="de-DE" noProof="0"/>
          </a:p>
        </p:txBody>
      </p:sp>
      <p:sp>
        <p:nvSpPr>
          <p:cNvPr id="11" name="Text Mitte">
            <a:extLst>
              <a:ext uri="{FF2B5EF4-FFF2-40B4-BE49-F238E27FC236}">
                <a16:creationId xmlns:a16="http://schemas.microsoft.com/office/drawing/2014/main" id="{01015C8D-C707-C64A-9EAC-4FE88502B7C6}"/>
              </a:ext>
            </a:extLst>
          </p:cNvPr>
          <p:cNvSpPr txBox="1">
            <a:spLocks/>
          </p:cNvSpPr>
          <p:nvPr/>
        </p:nvSpPr>
        <p:spPr bwMode="gray">
          <a:xfrm>
            <a:off x="3395206" y="1947063"/>
            <a:ext cx="5400000" cy="3438183"/>
          </a:xfrm>
          <a:prstGeom prst="rect">
            <a:avLst/>
          </a:prstGeom>
        </p:spPr>
        <p:txBody>
          <a:bodyPr vert="horz" lIns="144000" tIns="144000" rIns="144000" bIns="144000" rtlCol="0" anchor="ctr" anchorCtr="0">
            <a:noAutofit/>
          </a:bodyPr>
          <a:lstStyle>
            <a:lvl1pPr marL="270000" indent="-270000" algn="ctr" defTabSz="914400" rtl="0" eaLnBrk="1" latinLnBrk="0" hangingPunct="1">
              <a:lnSpc>
                <a:spcPct val="120000"/>
              </a:lnSpc>
              <a:spcBef>
                <a:spcPts val="0"/>
              </a:spcBef>
              <a:spcAft>
                <a:spcPts val="400"/>
              </a:spcAft>
              <a:buClr>
                <a:schemeClr val="tx1"/>
              </a:buClr>
              <a:buSzPct val="90000"/>
              <a:buFont typeface="Wingdings" pitchFamily="2" charset="2"/>
              <a:buNone/>
              <a:defRPr sz="2400" b="1" kern="1200">
                <a:solidFill>
                  <a:schemeClr val="bg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pPr>
            <a:r>
              <a:rPr lang="de-DE" b="0">
                <a:latin typeface="+mj-lt"/>
              </a:rPr>
              <a:t>Text durch Klicken bearbeiten</a:t>
            </a:r>
            <a:endParaRPr lang="en-US" b="0">
              <a:latin typeface="+mj-lt"/>
            </a:endParaRPr>
          </a:p>
        </p:txBody>
      </p:sp>
      <p:sp>
        <p:nvSpPr>
          <p:cNvPr id="12" name="Text 1">
            <a:extLst>
              <a:ext uri="{FF2B5EF4-FFF2-40B4-BE49-F238E27FC236}">
                <a16:creationId xmlns:a16="http://schemas.microsoft.com/office/drawing/2014/main" id="{06AAE41F-1986-8541-B9B8-3367E752CEC0}"/>
              </a:ext>
            </a:extLst>
          </p:cNvPr>
          <p:cNvSpPr txBox="1">
            <a:spLocks/>
          </p:cNvSpPr>
          <p:nvPr/>
        </p:nvSpPr>
        <p:spPr bwMode="gray">
          <a:xfrm>
            <a:off x="4023160" y="1515064"/>
            <a:ext cx="3220196" cy="288147"/>
          </a:xfrm>
          <a:prstGeom prst="rect">
            <a:avLst/>
          </a:prstGeom>
          <a:solidFill>
            <a:schemeClr val="tx1"/>
          </a:solidFill>
        </p:spPr>
        <p:txBody>
          <a:bodyPr wrap="none" lIns="648000" tIns="36000" rIns="144000" bIns="36000">
            <a:spAutoFit/>
          </a:bodyPr>
          <a:lstStyle>
            <a:lvl1pPr marL="0" indent="0" algn="l" defTabSz="914400" rtl="0" eaLnBrk="1" latinLnBrk="0" hangingPunct="1">
              <a:lnSpc>
                <a:spcPct val="100000"/>
              </a:lnSpc>
              <a:spcBef>
                <a:spcPts val="0"/>
              </a:spcBef>
              <a:spcAft>
                <a:spcPts val="400"/>
              </a:spcAft>
              <a:buClr>
                <a:schemeClr val="tx1"/>
              </a:buClr>
              <a:buSzPct val="90000"/>
              <a:buFont typeface="Wingdings" pitchFamily="2" charset="2"/>
              <a:buNone/>
              <a:defRPr sz="1400" kern="1200">
                <a:solidFill>
                  <a:schemeClr val="bg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a:latin typeface="Arial" panose="020B0604020202020204" pitchFamily="34" charset="0"/>
              </a:rPr>
              <a:t>Text durch Klicken bearbeiten</a:t>
            </a:r>
            <a:endParaRPr lang="en-US">
              <a:latin typeface="Arial" panose="020B0604020202020204" pitchFamily="34" charset="0"/>
            </a:endParaRPr>
          </a:p>
        </p:txBody>
      </p:sp>
      <p:sp>
        <p:nvSpPr>
          <p:cNvPr id="13" name="Nr. 1">
            <a:extLst>
              <a:ext uri="{FF2B5EF4-FFF2-40B4-BE49-F238E27FC236}">
                <a16:creationId xmlns:a16="http://schemas.microsoft.com/office/drawing/2014/main" id="{E06D4DF8-3254-9B44-9AA5-ABBB3DC2F24A}"/>
              </a:ext>
            </a:extLst>
          </p:cNvPr>
          <p:cNvSpPr txBox="1">
            <a:spLocks/>
          </p:cNvSpPr>
          <p:nvPr/>
        </p:nvSpPr>
        <p:spPr bwMode="gray">
          <a:xfrm>
            <a:off x="4127234" y="1443137"/>
            <a:ext cx="432000" cy="432000"/>
          </a:xfrm>
          <a:prstGeom prst="rect">
            <a:avLst/>
          </a:prstGeom>
          <a:solidFill>
            <a:schemeClr val="bg1"/>
          </a:solidFill>
        </p:spPr>
        <p:txBody>
          <a:bodyPr lIns="0" tIns="0" rIns="0" b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800" b="1"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Nr.</a:t>
            </a:r>
          </a:p>
        </p:txBody>
      </p:sp>
      <p:sp>
        <p:nvSpPr>
          <p:cNvPr id="14" name="Text 2">
            <a:extLst>
              <a:ext uri="{FF2B5EF4-FFF2-40B4-BE49-F238E27FC236}">
                <a16:creationId xmlns:a16="http://schemas.microsoft.com/office/drawing/2014/main" id="{29B8130D-DC66-9743-A0D4-FAB5D30673A3}"/>
              </a:ext>
            </a:extLst>
          </p:cNvPr>
          <p:cNvSpPr txBox="1">
            <a:spLocks/>
          </p:cNvSpPr>
          <p:nvPr/>
        </p:nvSpPr>
        <p:spPr bwMode="gray">
          <a:xfrm>
            <a:off x="8032158" y="2353468"/>
            <a:ext cx="3220196" cy="288147"/>
          </a:xfrm>
          <a:prstGeom prst="rect">
            <a:avLst/>
          </a:prstGeom>
          <a:solidFill>
            <a:schemeClr val="tx1"/>
          </a:solidFill>
        </p:spPr>
        <p:txBody>
          <a:bodyPr vert="horz" wrap="none" lIns="648000" tIns="36000" rIns="144000" bIns="36000" rtlCol="0" anchor="b">
            <a:spAutoFit/>
          </a:bodyPr>
          <a:lstStyle>
            <a:lvl1pPr marL="0" indent="0" algn="l" defTabSz="914400" rtl="0" eaLnBrk="1" latinLnBrk="0" hangingPunct="1">
              <a:lnSpc>
                <a:spcPct val="100000"/>
              </a:lnSpc>
              <a:spcBef>
                <a:spcPts val="0"/>
              </a:spcBef>
              <a:spcAft>
                <a:spcPts val="400"/>
              </a:spcAft>
              <a:buClr>
                <a:schemeClr val="tx1"/>
              </a:buClr>
              <a:buSzPct val="90000"/>
              <a:buFont typeface="Wingdings" pitchFamily="2" charset="2"/>
              <a:buNone/>
              <a:defRPr sz="1400" kern="1200">
                <a:solidFill>
                  <a:schemeClr val="bg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a:latin typeface="Arial" panose="020B0604020202020204" pitchFamily="34" charset="0"/>
              </a:rPr>
              <a:t>Text durch Klicken bearbeiten</a:t>
            </a:r>
            <a:endParaRPr lang="en-US">
              <a:latin typeface="Arial" panose="020B0604020202020204" pitchFamily="34" charset="0"/>
            </a:endParaRPr>
          </a:p>
        </p:txBody>
      </p:sp>
      <p:sp>
        <p:nvSpPr>
          <p:cNvPr id="15" name="Nr. 2">
            <a:extLst>
              <a:ext uri="{FF2B5EF4-FFF2-40B4-BE49-F238E27FC236}">
                <a16:creationId xmlns:a16="http://schemas.microsoft.com/office/drawing/2014/main" id="{A0FB4EC9-E4AF-354A-BF0B-EBBF4072A6F7}"/>
              </a:ext>
            </a:extLst>
          </p:cNvPr>
          <p:cNvSpPr txBox="1">
            <a:spLocks/>
          </p:cNvSpPr>
          <p:nvPr/>
        </p:nvSpPr>
        <p:spPr bwMode="gray">
          <a:xfrm>
            <a:off x="8136232" y="2281541"/>
            <a:ext cx="432000" cy="432000"/>
          </a:xfrm>
          <a:prstGeom prst="rect">
            <a:avLst/>
          </a:prstGeom>
          <a:solidFill>
            <a:schemeClr val="bg1"/>
          </a:solidFill>
        </p:spPr>
        <p:txBody>
          <a:bodyPr lIns="0" tIns="0" rIns="0" b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800" b="1"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Nr.</a:t>
            </a:r>
          </a:p>
        </p:txBody>
      </p:sp>
      <p:sp>
        <p:nvSpPr>
          <p:cNvPr id="16" name="Text 3">
            <a:extLst>
              <a:ext uri="{FF2B5EF4-FFF2-40B4-BE49-F238E27FC236}">
                <a16:creationId xmlns:a16="http://schemas.microsoft.com/office/drawing/2014/main" id="{A8323CCA-19E6-924D-A108-5E3CBA034B51}"/>
              </a:ext>
            </a:extLst>
          </p:cNvPr>
          <p:cNvSpPr txBox="1">
            <a:spLocks/>
          </p:cNvSpPr>
          <p:nvPr/>
        </p:nvSpPr>
        <p:spPr bwMode="gray">
          <a:xfrm>
            <a:off x="8574626" y="3729527"/>
            <a:ext cx="3220196" cy="288147"/>
          </a:xfrm>
          <a:prstGeom prst="rect">
            <a:avLst/>
          </a:prstGeom>
          <a:solidFill>
            <a:schemeClr val="tx1"/>
          </a:solidFill>
        </p:spPr>
        <p:txBody>
          <a:bodyPr vert="horz" wrap="none" lIns="648000" tIns="36000" rIns="144000" bIns="36000" rtlCol="0" anchor="b">
            <a:spAutoFit/>
          </a:bodyPr>
          <a:lstStyle>
            <a:lvl1pPr marL="0" indent="0" algn="l" defTabSz="914400" rtl="0" eaLnBrk="1" latinLnBrk="0" hangingPunct="1">
              <a:lnSpc>
                <a:spcPct val="100000"/>
              </a:lnSpc>
              <a:spcBef>
                <a:spcPts val="0"/>
              </a:spcBef>
              <a:spcAft>
                <a:spcPts val="400"/>
              </a:spcAft>
              <a:buClr>
                <a:schemeClr val="tx1"/>
              </a:buClr>
              <a:buSzPct val="90000"/>
              <a:buFont typeface="Wingdings" pitchFamily="2" charset="2"/>
              <a:buNone/>
              <a:defRPr sz="1400" kern="1200">
                <a:solidFill>
                  <a:schemeClr val="bg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a:latin typeface="Arial" panose="020B0604020202020204" pitchFamily="34" charset="0"/>
              </a:rPr>
              <a:t>Text durch Klicken bearbeiten</a:t>
            </a:r>
            <a:endParaRPr lang="en-US">
              <a:latin typeface="Arial" panose="020B0604020202020204" pitchFamily="34" charset="0"/>
            </a:endParaRPr>
          </a:p>
        </p:txBody>
      </p:sp>
      <p:sp>
        <p:nvSpPr>
          <p:cNvPr id="17" name="Nr. 3">
            <a:extLst>
              <a:ext uri="{FF2B5EF4-FFF2-40B4-BE49-F238E27FC236}">
                <a16:creationId xmlns:a16="http://schemas.microsoft.com/office/drawing/2014/main" id="{5CD8F36F-0664-DC4E-9B8C-2582E3ECC57F}"/>
              </a:ext>
            </a:extLst>
          </p:cNvPr>
          <p:cNvSpPr txBox="1">
            <a:spLocks/>
          </p:cNvSpPr>
          <p:nvPr/>
        </p:nvSpPr>
        <p:spPr bwMode="gray">
          <a:xfrm>
            <a:off x="8678700" y="3657600"/>
            <a:ext cx="432000" cy="432000"/>
          </a:xfrm>
          <a:prstGeom prst="rect">
            <a:avLst/>
          </a:prstGeom>
          <a:solidFill>
            <a:schemeClr val="bg1"/>
          </a:solidFill>
        </p:spPr>
        <p:txBody>
          <a:bodyPr lIns="0" tIns="0" rIns="0" b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800" b="1"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Nr.</a:t>
            </a:r>
          </a:p>
        </p:txBody>
      </p:sp>
      <p:sp>
        <p:nvSpPr>
          <p:cNvPr id="18" name="Text 4">
            <a:extLst>
              <a:ext uri="{FF2B5EF4-FFF2-40B4-BE49-F238E27FC236}">
                <a16:creationId xmlns:a16="http://schemas.microsoft.com/office/drawing/2014/main" id="{D06B720A-51EA-8C46-B451-28EF5A6B4842}"/>
              </a:ext>
            </a:extLst>
          </p:cNvPr>
          <p:cNvSpPr txBox="1">
            <a:spLocks/>
          </p:cNvSpPr>
          <p:nvPr/>
        </p:nvSpPr>
        <p:spPr bwMode="gray">
          <a:xfrm>
            <a:off x="7714798" y="4532172"/>
            <a:ext cx="3220196" cy="288147"/>
          </a:xfrm>
          <a:prstGeom prst="rect">
            <a:avLst/>
          </a:prstGeom>
          <a:solidFill>
            <a:schemeClr val="tx1"/>
          </a:solidFill>
        </p:spPr>
        <p:txBody>
          <a:bodyPr wrap="none" lIns="648000" tIns="36000" rIns="144000" bIns="36000">
            <a:spAutoFit/>
          </a:bodyPr>
          <a:lstStyle>
            <a:lvl1pPr marL="0" indent="0" algn="l" defTabSz="914400" rtl="0" eaLnBrk="1" latinLnBrk="0" hangingPunct="1">
              <a:lnSpc>
                <a:spcPct val="100000"/>
              </a:lnSpc>
              <a:spcBef>
                <a:spcPts val="0"/>
              </a:spcBef>
              <a:spcAft>
                <a:spcPts val="400"/>
              </a:spcAft>
              <a:buClr>
                <a:schemeClr val="tx1"/>
              </a:buClr>
              <a:buSzPct val="90000"/>
              <a:buFont typeface="Wingdings" pitchFamily="2" charset="2"/>
              <a:buNone/>
              <a:defRPr sz="1400" kern="1200">
                <a:solidFill>
                  <a:schemeClr val="bg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a:latin typeface="Arial" panose="020B0604020202020204" pitchFamily="34" charset="0"/>
              </a:rPr>
              <a:t>Text durch Klicken bearbeiten</a:t>
            </a:r>
            <a:endParaRPr lang="en-US">
              <a:latin typeface="Arial" panose="020B0604020202020204" pitchFamily="34" charset="0"/>
            </a:endParaRPr>
          </a:p>
        </p:txBody>
      </p:sp>
      <p:sp>
        <p:nvSpPr>
          <p:cNvPr id="19" name="Nr. 4">
            <a:extLst>
              <a:ext uri="{FF2B5EF4-FFF2-40B4-BE49-F238E27FC236}">
                <a16:creationId xmlns:a16="http://schemas.microsoft.com/office/drawing/2014/main" id="{89A506D9-561C-4347-9F31-B67F7175051B}"/>
              </a:ext>
            </a:extLst>
          </p:cNvPr>
          <p:cNvSpPr txBox="1">
            <a:spLocks/>
          </p:cNvSpPr>
          <p:nvPr/>
        </p:nvSpPr>
        <p:spPr bwMode="gray">
          <a:xfrm>
            <a:off x="7818872" y="4460245"/>
            <a:ext cx="432000" cy="432000"/>
          </a:xfrm>
          <a:prstGeom prst="rect">
            <a:avLst/>
          </a:prstGeom>
          <a:solidFill>
            <a:schemeClr val="bg1"/>
          </a:solidFill>
        </p:spPr>
        <p:txBody>
          <a:bodyPr lIns="0" tIns="0" rIns="0" b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800" b="1"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Nr.</a:t>
            </a:r>
          </a:p>
        </p:txBody>
      </p:sp>
      <p:sp>
        <p:nvSpPr>
          <p:cNvPr id="20" name="Text 5">
            <a:extLst>
              <a:ext uri="{FF2B5EF4-FFF2-40B4-BE49-F238E27FC236}">
                <a16:creationId xmlns:a16="http://schemas.microsoft.com/office/drawing/2014/main" id="{CD806D7E-9E30-8D4C-9928-5496FC1177CD}"/>
              </a:ext>
            </a:extLst>
          </p:cNvPr>
          <p:cNvSpPr txBox="1">
            <a:spLocks/>
          </p:cNvSpPr>
          <p:nvPr/>
        </p:nvSpPr>
        <p:spPr bwMode="gray">
          <a:xfrm>
            <a:off x="5032402" y="5344500"/>
            <a:ext cx="3220196" cy="288147"/>
          </a:xfrm>
          <a:prstGeom prst="rect">
            <a:avLst/>
          </a:prstGeom>
          <a:solidFill>
            <a:schemeClr val="tx1"/>
          </a:solidFill>
        </p:spPr>
        <p:txBody>
          <a:bodyPr vert="horz" wrap="none" lIns="648000" tIns="36000" rIns="144000" bIns="36000" rtlCol="0" anchor="b">
            <a:spAutoFit/>
          </a:bodyPr>
          <a:lstStyle>
            <a:lvl1pPr marL="0" indent="0" algn="l" defTabSz="914400" rtl="0" eaLnBrk="1" latinLnBrk="0" hangingPunct="1">
              <a:lnSpc>
                <a:spcPct val="100000"/>
              </a:lnSpc>
              <a:spcBef>
                <a:spcPts val="0"/>
              </a:spcBef>
              <a:spcAft>
                <a:spcPts val="400"/>
              </a:spcAft>
              <a:buClr>
                <a:schemeClr val="tx1"/>
              </a:buClr>
              <a:buSzPct val="90000"/>
              <a:buFont typeface="Wingdings" pitchFamily="2" charset="2"/>
              <a:buNone/>
              <a:defRPr sz="1400" kern="1200">
                <a:solidFill>
                  <a:schemeClr val="bg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a:latin typeface="Arial" panose="020B0604020202020204" pitchFamily="34" charset="0"/>
              </a:rPr>
              <a:t>Text durch Klicken bearbeiten</a:t>
            </a:r>
            <a:endParaRPr lang="en-US">
              <a:latin typeface="Arial" panose="020B0604020202020204" pitchFamily="34" charset="0"/>
            </a:endParaRPr>
          </a:p>
        </p:txBody>
      </p:sp>
      <p:sp>
        <p:nvSpPr>
          <p:cNvPr id="21" name="Nr. 5">
            <a:extLst>
              <a:ext uri="{FF2B5EF4-FFF2-40B4-BE49-F238E27FC236}">
                <a16:creationId xmlns:a16="http://schemas.microsoft.com/office/drawing/2014/main" id="{5FD4A475-D1BB-6E42-912A-3A62A356F9F0}"/>
              </a:ext>
            </a:extLst>
          </p:cNvPr>
          <p:cNvSpPr txBox="1">
            <a:spLocks/>
          </p:cNvSpPr>
          <p:nvPr/>
        </p:nvSpPr>
        <p:spPr bwMode="gray">
          <a:xfrm>
            <a:off x="5136476" y="5272573"/>
            <a:ext cx="432000" cy="432000"/>
          </a:xfrm>
          <a:prstGeom prst="rect">
            <a:avLst/>
          </a:prstGeom>
          <a:solidFill>
            <a:schemeClr val="bg1"/>
          </a:solidFill>
        </p:spPr>
        <p:txBody>
          <a:bodyPr lIns="0" tIns="0" rIns="0" b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800" b="1"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Nr.</a:t>
            </a:r>
          </a:p>
        </p:txBody>
      </p:sp>
      <p:sp>
        <p:nvSpPr>
          <p:cNvPr id="22" name="Text 6">
            <a:extLst>
              <a:ext uri="{FF2B5EF4-FFF2-40B4-BE49-F238E27FC236}">
                <a16:creationId xmlns:a16="http://schemas.microsoft.com/office/drawing/2014/main" id="{4CFEBDF0-1080-5243-92E3-F97B63CF3107}"/>
              </a:ext>
            </a:extLst>
          </p:cNvPr>
          <p:cNvSpPr txBox="1">
            <a:spLocks/>
          </p:cNvSpPr>
          <p:nvPr/>
        </p:nvSpPr>
        <p:spPr bwMode="gray">
          <a:xfrm>
            <a:off x="1683035" y="4522984"/>
            <a:ext cx="3220196" cy="288147"/>
          </a:xfrm>
          <a:prstGeom prst="rect">
            <a:avLst/>
          </a:prstGeom>
          <a:solidFill>
            <a:schemeClr val="tx1"/>
          </a:solidFill>
        </p:spPr>
        <p:txBody>
          <a:bodyPr vert="horz" wrap="none" lIns="648000" tIns="36000" rIns="144000" bIns="36000" rtlCol="0">
            <a:spAutoFit/>
          </a:bodyPr>
          <a:lstStyle>
            <a:lvl1pPr marL="270000" indent="-270000" algn="l" defTabSz="914400" rtl="0" eaLnBrk="1" latinLnBrk="0" hangingPunct="1">
              <a:lnSpc>
                <a:spcPct val="120000"/>
              </a:lnSpc>
              <a:spcBef>
                <a:spcPts val="0"/>
              </a:spcBef>
              <a:spcAft>
                <a:spcPts val="400"/>
              </a:spcAft>
              <a:buClr>
                <a:schemeClr val="tx1"/>
              </a:buClr>
              <a:buSzPct val="90000"/>
              <a:buFont typeface="Wingdings" pitchFamily="2" charset="2"/>
              <a:buChar char="§"/>
              <a:defRPr lang="en-US" sz="1400" kern="1200" dirty="0">
                <a:solidFill>
                  <a:schemeClr val="bg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Font typeface="Wingdings" pitchFamily="2" charset="2"/>
              <a:buNone/>
            </a:pPr>
            <a:r>
              <a:rPr lang="de-DE">
                <a:latin typeface="Arial" panose="020B0604020202020204" pitchFamily="34" charset="0"/>
              </a:rPr>
              <a:t>Text durch Klicken bearbeiten</a:t>
            </a:r>
          </a:p>
        </p:txBody>
      </p:sp>
      <p:sp>
        <p:nvSpPr>
          <p:cNvPr id="23" name="Nr. 6">
            <a:extLst>
              <a:ext uri="{FF2B5EF4-FFF2-40B4-BE49-F238E27FC236}">
                <a16:creationId xmlns:a16="http://schemas.microsoft.com/office/drawing/2014/main" id="{A0913079-CEE0-1342-A395-0DDB31AE5CEB}"/>
              </a:ext>
            </a:extLst>
          </p:cNvPr>
          <p:cNvSpPr txBox="1">
            <a:spLocks/>
          </p:cNvSpPr>
          <p:nvPr/>
        </p:nvSpPr>
        <p:spPr bwMode="gray">
          <a:xfrm>
            <a:off x="1789611" y="4451057"/>
            <a:ext cx="432000" cy="432000"/>
          </a:xfrm>
          <a:prstGeom prst="rect">
            <a:avLst/>
          </a:prstGeom>
          <a:solidFill>
            <a:schemeClr val="bg1"/>
          </a:solidFill>
        </p:spPr>
        <p:txBody>
          <a:bodyPr lIns="0" tIns="0" rIns="0" b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800" b="1"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Nr.</a:t>
            </a:r>
          </a:p>
        </p:txBody>
      </p:sp>
      <p:sp>
        <p:nvSpPr>
          <p:cNvPr id="24" name="Text 7">
            <a:extLst>
              <a:ext uri="{FF2B5EF4-FFF2-40B4-BE49-F238E27FC236}">
                <a16:creationId xmlns:a16="http://schemas.microsoft.com/office/drawing/2014/main" id="{7411CEC9-E5A9-6F48-8F82-8A08B3F0B881}"/>
              </a:ext>
            </a:extLst>
          </p:cNvPr>
          <p:cNvSpPr txBox="1">
            <a:spLocks/>
          </p:cNvSpPr>
          <p:nvPr/>
        </p:nvSpPr>
        <p:spPr bwMode="gray">
          <a:xfrm>
            <a:off x="753448" y="3258334"/>
            <a:ext cx="3220196" cy="288147"/>
          </a:xfrm>
          <a:prstGeom prst="rect">
            <a:avLst/>
          </a:prstGeom>
          <a:solidFill>
            <a:schemeClr val="tx1"/>
          </a:solidFill>
        </p:spPr>
        <p:txBody>
          <a:bodyPr vert="horz" wrap="none" lIns="648000" tIns="36000" rIns="144000" bIns="36000" rtlCol="0">
            <a:spAutoFit/>
          </a:bodyPr>
          <a:lstStyle>
            <a:lvl1pPr marL="270000" indent="-270000" algn="l" defTabSz="914400" rtl="0" eaLnBrk="1" latinLnBrk="0" hangingPunct="1">
              <a:lnSpc>
                <a:spcPct val="120000"/>
              </a:lnSpc>
              <a:spcBef>
                <a:spcPts val="0"/>
              </a:spcBef>
              <a:spcAft>
                <a:spcPts val="400"/>
              </a:spcAft>
              <a:buClr>
                <a:schemeClr val="tx1"/>
              </a:buClr>
              <a:buSzPct val="90000"/>
              <a:buFont typeface="Wingdings" pitchFamily="2" charset="2"/>
              <a:buChar char="§"/>
              <a:defRPr lang="en-US" sz="1400" kern="1200" dirty="0">
                <a:solidFill>
                  <a:schemeClr val="bg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Font typeface="Wingdings" pitchFamily="2" charset="2"/>
              <a:buNone/>
            </a:pPr>
            <a:r>
              <a:rPr lang="de-DE">
                <a:latin typeface="Arial" panose="020B0604020202020204" pitchFamily="34" charset="0"/>
              </a:rPr>
              <a:t>Text durch Klicken bearbeiten</a:t>
            </a:r>
          </a:p>
        </p:txBody>
      </p:sp>
      <p:sp>
        <p:nvSpPr>
          <p:cNvPr id="25" name="Nr. 7">
            <a:extLst>
              <a:ext uri="{FF2B5EF4-FFF2-40B4-BE49-F238E27FC236}">
                <a16:creationId xmlns:a16="http://schemas.microsoft.com/office/drawing/2014/main" id="{CE34B8EE-A73F-8C4A-9D0C-9BE5DFDFFDD5}"/>
              </a:ext>
            </a:extLst>
          </p:cNvPr>
          <p:cNvSpPr txBox="1">
            <a:spLocks/>
          </p:cNvSpPr>
          <p:nvPr/>
        </p:nvSpPr>
        <p:spPr bwMode="gray">
          <a:xfrm>
            <a:off x="860024" y="3186407"/>
            <a:ext cx="432000" cy="432000"/>
          </a:xfrm>
          <a:prstGeom prst="rect">
            <a:avLst/>
          </a:prstGeom>
          <a:solidFill>
            <a:schemeClr val="bg1"/>
          </a:solidFill>
        </p:spPr>
        <p:txBody>
          <a:bodyPr lIns="0" tIns="0" rIns="0" b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800" b="1"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Nr.</a:t>
            </a:r>
          </a:p>
        </p:txBody>
      </p:sp>
      <p:sp>
        <p:nvSpPr>
          <p:cNvPr id="26" name="Text 8">
            <a:extLst>
              <a:ext uri="{FF2B5EF4-FFF2-40B4-BE49-F238E27FC236}">
                <a16:creationId xmlns:a16="http://schemas.microsoft.com/office/drawing/2014/main" id="{B00AFFA3-F906-FA48-9CC5-7A3BA90D97EC}"/>
              </a:ext>
            </a:extLst>
          </p:cNvPr>
          <p:cNvSpPr txBox="1">
            <a:spLocks/>
          </p:cNvSpPr>
          <p:nvPr/>
        </p:nvSpPr>
        <p:spPr bwMode="gray">
          <a:xfrm>
            <a:off x="1362079" y="2422151"/>
            <a:ext cx="3220196" cy="288147"/>
          </a:xfrm>
          <a:prstGeom prst="rect">
            <a:avLst/>
          </a:prstGeom>
          <a:solidFill>
            <a:schemeClr val="tx1"/>
          </a:solidFill>
        </p:spPr>
        <p:txBody>
          <a:bodyPr vert="horz" wrap="none" lIns="648000" tIns="36000" rIns="144000" bIns="36000" rtlCol="0">
            <a:spAutoFit/>
          </a:bodyPr>
          <a:lstStyle>
            <a:lvl1pPr marL="270000" indent="-270000" algn="l" defTabSz="914400" rtl="0" eaLnBrk="1" latinLnBrk="0" hangingPunct="1">
              <a:lnSpc>
                <a:spcPct val="120000"/>
              </a:lnSpc>
              <a:spcBef>
                <a:spcPts val="0"/>
              </a:spcBef>
              <a:spcAft>
                <a:spcPts val="400"/>
              </a:spcAft>
              <a:buClr>
                <a:schemeClr val="tx1"/>
              </a:buClr>
              <a:buSzPct val="90000"/>
              <a:buFont typeface="Wingdings" pitchFamily="2" charset="2"/>
              <a:buChar char="§"/>
              <a:defRPr lang="en-US" sz="1400" kern="1200" dirty="0">
                <a:solidFill>
                  <a:schemeClr val="bg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Font typeface="Wingdings" pitchFamily="2" charset="2"/>
              <a:buNone/>
            </a:pPr>
            <a:r>
              <a:rPr lang="de-DE">
                <a:latin typeface="Arial" panose="020B0604020202020204" pitchFamily="34" charset="0"/>
              </a:rPr>
              <a:t>Text durch Klicken bearbeiten</a:t>
            </a:r>
          </a:p>
        </p:txBody>
      </p:sp>
      <p:sp>
        <p:nvSpPr>
          <p:cNvPr id="27" name="Nr. 8">
            <a:extLst>
              <a:ext uri="{FF2B5EF4-FFF2-40B4-BE49-F238E27FC236}">
                <a16:creationId xmlns:a16="http://schemas.microsoft.com/office/drawing/2014/main" id="{B3E32A6D-3ADB-8747-B179-EF6EBB4B5AA3}"/>
              </a:ext>
            </a:extLst>
          </p:cNvPr>
          <p:cNvSpPr txBox="1">
            <a:spLocks/>
          </p:cNvSpPr>
          <p:nvPr/>
        </p:nvSpPr>
        <p:spPr bwMode="gray">
          <a:xfrm>
            <a:off x="1468655" y="2350224"/>
            <a:ext cx="432000" cy="432000"/>
          </a:xfrm>
          <a:prstGeom prst="rect">
            <a:avLst/>
          </a:prstGeom>
          <a:solidFill>
            <a:schemeClr val="bg1"/>
          </a:solidFill>
        </p:spPr>
        <p:txBody>
          <a:bodyPr lIns="0" tIns="0" rIns="0" bIns="0" anchor="ctr" anchorCtr="0"/>
          <a:lstStyle>
            <a:lvl1pPr marL="0" indent="0" algn="ctr" defTabSz="914400" rtl="0" eaLnBrk="1" latinLnBrk="0" hangingPunct="1">
              <a:lnSpc>
                <a:spcPct val="120000"/>
              </a:lnSpc>
              <a:spcBef>
                <a:spcPts val="0"/>
              </a:spcBef>
              <a:spcAft>
                <a:spcPts val="400"/>
              </a:spcAft>
              <a:buClr>
                <a:schemeClr val="tx1"/>
              </a:buClr>
              <a:buSzPct val="90000"/>
              <a:buFont typeface="Wingdings" pitchFamily="2" charset="2"/>
              <a:buNone/>
              <a:defRPr sz="1800" b="1" i="0" kern="1200">
                <a:solidFill>
                  <a:schemeClr val="tx1"/>
                </a:solidFill>
                <a:latin typeface="+mn-lt"/>
                <a:ea typeface="+mn-ea"/>
                <a:cs typeface="+mn-cs"/>
              </a:defRPr>
            </a:lvl1pPr>
            <a:lvl2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2pPr>
            <a:lvl3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3pPr>
            <a:lvl4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4pPr>
            <a:lvl5pPr marL="266700" indent="-258763" algn="l" defTabSz="914400" rtl="0" eaLnBrk="1" latinLnBrk="0" hangingPunct="1">
              <a:lnSpc>
                <a:spcPct val="120000"/>
              </a:lnSpc>
              <a:spcBef>
                <a:spcPts val="0"/>
              </a:spcBef>
              <a:spcAft>
                <a:spcPts val="40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Nr.</a:t>
            </a:r>
          </a:p>
        </p:txBody>
      </p:sp>
      <p:sp>
        <p:nvSpPr>
          <p:cNvPr id="36" name="Text 1">
            <a:extLst>
              <a:ext uri="{FF2B5EF4-FFF2-40B4-BE49-F238E27FC236}">
                <a16:creationId xmlns:a16="http://schemas.microsoft.com/office/drawing/2014/main" id="{6D376AE9-1872-294F-9264-AA234F118E67}"/>
              </a:ext>
            </a:extLst>
          </p:cNvPr>
          <p:cNvSpPr>
            <a:spLocks noGrp="1"/>
          </p:cNvSpPr>
          <p:nvPr/>
        </p:nvSpPr>
        <p:spPr bwMode="gray">
          <a:xfrm>
            <a:off x="10729525" y="471141"/>
            <a:ext cx="1062425"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ABLAUF</a:t>
            </a:r>
          </a:p>
        </p:txBody>
      </p:sp>
    </p:spTree>
    <p:extLst>
      <p:ext uri="{BB962C8B-B14F-4D97-AF65-F5344CB8AC3E}">
        <p14:creationId xmlns:p14="http://schemas.microsoft.com/office/powerpoint/2010/main" val="166128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64B1C4B-28B3-0E48-9EDF-C8D794DDBF10}"/>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AE37FBFF-F4C0-C843-9332-950B1A744482}"/>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8B9CFD30-8EBB-FD4D-BCBE-460939F4FEC6}"/>
              </a:ext>
            </a:extLst>
          </p:cNvPr>
          <p:cNvSpPr>
            <a:spLocks noGrp="1"/>
          </p:cNvSpPr>
          <p:nvPr>
            <p:ph type="sldNum" sz="quarter" idx="12"/>
          </p:nvPr>
        </p:nvSpPr>
        <p:spPr/>
        <p:txBody>
          <a:bodyPr/>
          <a:lstStyle/>
          <a:p>
            <a:fld id="{02CEFE82-39F2-4F47-8A0C-D5AB3496FA5C}" type="slidenum">
              <a:rPr lang="de-DE" noProof="0" smtClean="0"/>
              <a:t>92</a:t>
            </a:fld>
            <a:endParaRPr lang="de-DE" noProof="0"/>
          </a:p>
        </p:txBody>
      </p:sp>
      <p:sp>
        <p:nvSpPr>
          <p:cNvPr id="2" name="Title 1">
            <a:extLst>
              <a:ext uri="{FF2B5EF4-FFF2-40B4-BE49-F238E27FC236}">
                <a16:creationId xmlns:a16="http://schemas.microsoft.com/office/drawing/2014/main" id="{8E278711-AD0D-9F4A-9872-3110460C43F9}"/>
              </a:ext>
            </a:extLst>
          </p:cNvPr>
          <p:cNvSpPr>
            <a:spLocks noGrp="1"/>
          </p:cNvSpPr>
          <p:nvPr>
            <p:ph type="title"/>
          </p:nvPr>
        </p:nvSpPr>
        <p:spPr>
          <a:xfrm>
            <a:off x="755998" y="468000"/>
            <a:ext cx="11037600" cy="332399"/>
          </a:xfrm>
        </p:spPr>
        <p:txBody>
          <a:bodyPr/>
          <a:lstStyle/>
          <a:p>
            <a:r>
              <a:rPr lang="de-DE"/>
              <a:t>Beispielfolie mit Diagramm</a:t>
            </a:r>
          </a:p>
        </p:txBody>
      </p:sp>
      <p:sp>
        <p:nvSpPr>
          <p:cNvPr id="14" name="Icon">
            <a:extLst>
              <a:ext uri="{FF2B5EF4-FFF2-40B4-BE49-F238E27FC236}">
                <a16:creationId xmlns:a16="http://schemas.microsoft.com/office/drawing/2014/main" id="{63EE9155-5B1A-E64B-84CB-180B22418F6C}"/>
              </a:ext>
            </a:extLst>
          </p:cNvPr>
          <p:cNvSpPr>
            <a:spLocks noChangeAspect="1"/>
          </p:cNvSpPr>
          <p:nvPr/>
        </p:nvSpPr>
        <p:spPr bwMode="gray">
          <a:xfrm>
            <a:off x="796878" y="1511999"/>
            <a:ext cx="524423" cy="467667"/>
          </a:xfrm>
          <a:custGeom>
            <a:avLst/>
            <a:gdLst>
              <a:gd name="T0" fmla="*/ 0 w 214"/>
              <a:gd name="T1" fmla="*/ 4 h 176"/>
              <a:gd name="T2" fmla="*/ 0 w 214"/>
              <a:gd name="T3" fmla="*/ 22 h 176"/>
              <a:gd name="T4" fmla="*/ 3 w 214"/>
              <a:gd name="T5" fmla="*/ 25 h 176"/>
              <a:gd name="T6" fmla="*/ 175 w 214"/>
              <a:gd name="T7" fmla="*/ 88 h 176"/>
              <a:gd name="T8" fmla="*/ 2 w 214"/>
              <a:gd name="T9" fmla="*/ 150 h 176"/>
              <a:gd name="T10" fmla="*/ 0 w 214"/>
              <a:gd name="T11" fmla="*/ 154 h 176"/>
              <a:gd name="T12" fmla="*/ 0 w 214"/>
              <a:gd name="T13" fmla="*/ 172 h 176"/>
              <a:gd name="T14" fmla="*/ 4 w 214"/>
              <a:gd name="T15" fmla="*/ 175 h 176"/>
              <a:gd name="T16" fmla="*/ 212 w 214"/>
              <a:gd name="T17" fmla="*/ 100 h 176"/>
              <a:gd name="T18" fmla="*/ 214 w 214"/>
              <a:gd name="T19" fmla="*/ 96 h 176"/>
              <a:gd name="T20" fmla="*/ 214 w 214"/>
              <a:gd name="T21" fmla="*/ 79 h 176"/>
              <a:gd name="T22" fmla="*/ 212 w 214"/>
              <a:gd name="T23" fmla="*/ 76 h 176"/>
              <a:gd name="T24" fmla="*/ 5 w 214"/>
              <a:gd name="T25" fmla="*/ 0 h 176"/>
              <a:gd name="T26" fmla="*/ 0 w 214"/>
              <a:gd name="T27"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76">
                <a:moveTo>
                  <a:pt x="0" y="4"/>
                </a:moveTo>
                <a:cubicBezTo>
                  <a:pt x="0" y="22"/>
                  <a:pt x="0" y="22"/>
                  <a:pt x="0" y="22"/>
                </a:cubicBezTo>
                <a:cubicBezTo>
                  <a:pt x="0" y="24"/>
                  <a:pt x="1" y="25"/>
                  <a:pt x="3" y="25"/>
                </a:cubicBezTo>
                <a:cubicBezTo>
                  <a:pt x="175" y="88"/>
                  <a:pt x="175" y="88"/>
                  <a:pt x="175" y="88"/>
                </a:cubicBezTo>
                <a:cubicBezTo>
                  <a:pt x="2" y="150"/>
                  <a:pt x="2" y="150"/>
                  <a:pt x="2" y="150"/>
                </a:cubicBezTo>
                <a:cubicBezTo>
                  <a:pt x="1" y="151"/>
                  <a:pt x="0" y="152"/>
                  <a:pt x="0" y="154"/>
                </a:cubicBezTo>
                <a:cubicBezTo>
                  <a:pt x="0" y="172"/>
                  <a:pt x="0" y="172"/>
                  <a:pt x="0" y="172"/>
                </a:cubicBezTo>
                <a:cubicBezTo>
                  <a:pt x="0" y="174"/>
                  <a:pt x="2" y="176"/>
                  <a:pt x="4" y="175"/>
                </a:cubicBezTo>
                <a:cubicBezTo>
                  <a:pt x="212" y="100"/>
                  <a:pt x="212" y="100"/>
                  <a:pt x="212" y="100"/>
                </a:cubicBezTo>
                <a:cubicBezTo>
                  <a:pt x="213" y="99"/>
                  <a:pt x="214" y="98"/>
                  <a:pt x="214" y="96"/>
                </a:cubicBezTo>
                <a:cubicBezTo>
                  <a:pt x="214" y="79"/>
                  <a:pt x="214" y="79"/>
                  <a:pt x="214" y="79"/>
                </a:cubicBezTo>
                <a:cubicBezTo>
                  <a:pt x="214" y="77"/>
                  <a:pt x="213" y="76"/>
                  <a:pt x="212" y="76"/>
                </a:cubicBezTo>
                <a:cubicBezTo>
                  <a:pt x="5" y="0"/>
                  <a:pt x="5" y="0"/>
                  <a:pt x="5" y="0"/>
                </a:cubicBezTo>
                <a:cubicBezTo>
                  <a:pt x="3" y="0"/>
                  <a:pt x="0" y="1"/>
                  <a:pt x="0" y="4"/>
                </a:cubicBezTo>
                <a:close/>
              </a:path>
            </a:pathLst>
          </a:custGeom>
          <a:solidFill>
            <a:srgbClr val="F1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panose="020B0604020202020204" pitchFamily="34" charset="0"/>
            </a:endParaRPr>
          </a:p>
        </p:txBody>
      </p:sp>
      <p:sp>
        <p:nvSpPr>
          <p:cNvPr id="15" name="Linie">
            <a:extLst>
              <a:ext uri="{FF2B5EF4-FFF2-40B4-BE49-F238E27FC236}">
                <a16:creationId xmlns:a16="http://schemas.microsoft.com/office/drawing/2014/main" id="{4DC15169-8584-114C-BEC9-ACF57468F042}"/>
              </a:ext>
            </a:extLst>
          </p:cNvPr>
          <p:cNvSpPr>
            <a:spLocks noGrp="1"/>
          </p:cNvSpPr>
          <p:nvPr/>
        </p:nvSpPr>
        <p:spPr bwMode="gray">
          <a:xfrm>
            <a:off x="753089" y="2078386"/>
            <a:ext cx="612000" cy="45719"/>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16" name="Inhalt 1">
            <a:extLst>
              <a:ext uri="{FF2B5EF4-FFF2-40B4-BE49-F238E27FC236}">
                <a16:creationId xmlns:a16="http://schemas.microsoft.com/office/drawing/2014/main" id="{FECC3506-9ED3-A049-8C0B-725CA8AD5ECF}"/>
              </a:ext>
            </a:extLst>
          </p:cNvPr>
          <p:cNvSpPr>
            <a:spLocks noGrp="1"/>
          </p:cNvSpPr>
          <p:nvPr/>
        </p:nvSpPr>
        <p:spPr bwMode="gray">
          <a:xfrm>
            <a:off x="753089" y="2247230"/>
            <a:ext cx="3416400" cy="339757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de-DE" sz="2400">
                <a:latin typeface="Arial" panose="020B0604020202020204" pitchFamily="34" charset="0"/>
              </a:rPr>
              <a:t>GEBEN SIE HIER IHR ZITAT EIN, WELCHES IN VERSALIEN GESCHRIEBEN WIRD.</a:t>
            </a:r>
          </a:p>
        </p:txBody>
      </p:sp>
      <p:graphicFrame>
        <p:nvGraphicFramePr>
          <p:cNvPr id="17" name="Inhalt 2">
            <a:extLst>
              <a:ext uri="{FF2B5EF4-FFF2-40B4-BE49-F238E27FC236}">
                <a16:creationId xmlns:a16="http://schemas.microsoft.com/office/drawing/2014/main" id="{C5BE72B6-A195-9947-A75A-B1E8E08517B0}"/>
              </a:ext>
            </a:extLst>
          </p:cNvPr>
          <p:cNvGraphicFramePr>
            <a:graphicFrameLocks/>
          </p:cNvGraphicFramePr>
          <p:nvPr/>
        </p:nvGraphicFramePr>
        <p:xfrm>
          <a:off x="4564063" y="1511300"/>
          <a:ext cx="7227887" cy="4298950"/>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
            <a:extLst>
              <a:ext uri="{FF2B5EF4-FFF2-40B4-BE49-F238E27FC236}">
                <a16:creationId xmlns:a16="http://schemas.microsoft.com/office/drawing/2014/main" id="{C86A0A9F-0B87-B34D-B3B3-BAFE5836A4BE}"/>
              </a:ext>
            </a:extLst>
          </p:cNvPr>
          <p:cNvSpPr txBox="1">
            <a:spLocks/>
          </p:cNvSpPr>
          <p:nvPr/>
        </p:nvSpPr>
        <p:spPr bwMode="gray">
          <a:xfrm>
            <a:off x="7689669" y="1968619"/>
            <a:ext cx="2304000" cy="331200"/>
          </a:xfrm>
          <a:prstGeom prst="rect">
            <a:avLst/>
          </a:prstGeom>
          <a:solidFill>
            <a:schemeClr val="tx1"/>
          </a:solidFill>
        </p:spPr>
        <p:txBody>
          <a:bodyPr lIns="144000" tIns="36000" rIns="144000" bIns="36000"/>
          <a:lstStyle>
            <a:lvl1pPr marL="270000" indent="-270000" algn="l" defTabSz="914400" rtl="0" eaLnBrk="1" latinLnBrk="0" hangingPunct="1">
              <a:lnSpc>
                <a:spcPct val="120000"/>
              </a:lnSpc>
              <a:spcBef>
                <a:spcPts val="0"/>
              </a:spcBef>
              <a:spcAft>
                <a:spcPts val="1000"/>
              </a:spcAft>
              <a:buClr>
                <a:schemeClr val="accent4"/>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accent4"/>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accent4"/>
              </a:buClr>
              <a:buSzPct val="100000"/>
              <a:buFont typeface="Arial" panose="020F0502020204030204" pitchFamily="34" charset="0"/>
              <a:buChar char="&gt;"/>
              <a:defRPr sz="14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accent4"/>
              </a:buClr>
              <a:buSzPct val="100000"/>
              <a:buFont typeface="Arial" panose="020F0502020204030204" pitchFamily="34" charset="0"/>
              <a:buChar char="&gt;"/>
              <a:defRPr sz="12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accent4"/>
              </a:buClr>
              <a:buSzPct val="100000"/>
              <a:buFont typeface="Arial" panose="020F0502020204030204" pitchFamily="34" charset="0"/>
              <a:buChar char="&g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de-DE" sz="1400" dirty="0">
                <a:solidFill>
                  <a:schemeClr val="bg1"/>
                </a:solidFill>
                <a:latin typeface="Arial" panose="020B0604020202020204" pitchFamily="34" charset="0"/>
              </a:rPr>
              <a:t>Hier Text eingeben</a:t>
            </a:r>
          </a:p>
        </p:txBody>
      </p:sp>
      <p:sp>
        <p:nvSpPr>
          <p:cNvPr id="26" name="Text 1">
            <a:extLst>
              <a:ext uri="{FF2B5EF4-FFF2-40B4-BE49-F238E27FC236}">
                <a16:creationId xmlns:a16="http://schemas.microsoft.com/office/drawing/2014/main" id="{99227638-AF7B-C847-ACD1-ACB79D9743DA}"/>
              </a:ext>
            </a:extLst>
          </p:cNvPr>
          <p:cNvSpPr>
            <a:spLocks noGrp="1"/>
          </p:cNvSpPr>
          <p:nvPr/>
        </p:nvSpPr>
        <p:spPr bwMode="gray">
          <a:xfrm>
            <a:off x="10320759" y="471141"/>
            <a:ext cx="1471191"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DIAGRAMME</a:t>
            </a:r>
          </a:p>
        </p:txBody>
      </p:sp>
    </p:spTree>
    <p:extLst>
      <p:ext uri="{BB962C8B-B14F-4D97-AF65-F5344CB8AC3E}">
        <p14:creationId xmlns:p14="http://schemas.microsoft.com/office/powerpoint/2010/main" val="1652362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AC06972-66B5-0841-B13F-F1B9A2D2A2B6}"/>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8A009A78-D0B4-C540-8FA7-78F13F613C03}"/>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E5B6D043-537F-4147-90A0-2ECEF00FBE28}"/>
              </a:ext>
            </a:extLst>
          </p:cNvPr>
          <p:cNvSpPr>
            <a:spLocks noGrp="1"/>
          </p:cNvSpPr>
          <p:nvPr>
            <p:ph type="sldNum" sz="quarter" idx="12"/>
          </p:nvPr>
        </p:nvSpPr>
        <p:spPr/>
        <p:txBody>
          <a:bodyPr/>
          <a:lstStyle/>
          <a:p>
            <a:fld id="{02CEFE82-39F2-4F47-8A0C-D5AB3496FA5C}" type="slidenum">
              <a:rPr lang="de-DE" noProof="0" smtClean="0"/>
              <a:t>93</a:t>
            </a:fld>
            <a:endParaRPr lang="de-DE" noProof="0"/>
          </a:p>
        </p:txBody>
      </p:sp>
      <p:sp>
        <p:nvSpPr>
          <p:cNvPr id="2" name="Title 1">
            <a:extLst>
              <a:ext uri="{FF2B5EF4-FFF2-40B4-BE49-F238E27FC236}">
                <a16:creationId xmlns:a16="http://schemas.microsoft.com/office/drawing/2014/main" id="{062ED7B8-0E89-2A41-B408-7F0F965369EB}"/>
              </a:ext>
            </a:extLst>
          </p:cNvPr>
          <p:cNvSpPr>
            <a:spLocks noGrp="1"/>
          </p:cNvSpPr>
          <p:nvPr>
            <p:ph type="title"/>
          </p:nvPr>
        </p:nvSpPr>
        <p:spPr>
          <a:xfrm>
            <a:off x="755998" y="468000"/>
            <a:ext cx="11037600" cy="332399"/>
          </a:xfrm>
        </p:spPr>
        <p:txBody>
          <a:bodyPr/>
          <a:lstStyle/>
          <a:p>
            <a:r>
              <a:rPr lang="de-DE" dirty="0"/>
              <a:t>Beispielfolie mit Diagramm</a:t>
            </a:r>
          </a:p>
        </p:txBody>
      </p:sp>
      <p:sp>
        <p:nvSpPr>
          <p:cNvPr id="14" name="Nr.">
            <a:extLst>
              <a:ext uri="{FF2B5EF4-FFF2-40B4-BE49-F238E27FC236}">
                <a16:creationId xmlns:a16="http://schemas.microsoft.com/office/drawing/2014/main" id="{283CC39C-A357-104E-8691-D3D432AE9A0C}"/>
              </a:ext>
            </a:extLst>
          </p:cNvPr>
          <p:cNvSpPr>
            <a:spLocks noGrp="1"/>
          </p:cNvSpPr>
          <p:nvPr/>
        </p:nvSpPr>
        <p:spPr bwMode="gray">
          <a:xfrm>
            <a:off x="755998"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02</a:t>
            </a:r>
          </a:p>
        </p:txBody>
      </p:sp>
      <p:sp>
        <p:nvSpPr>
          <p:cNvPr id="15" name="Linie">
            <a:extLst>
              <a:ext uri="{FF2B5EF4-FFF2-40B4-BE49-F238E27FC236}">
                <a16:creationId xmlns:a16="http://schemas.microsoft.com/office/drawing/2014/main" id="{9D10542A-9B62-F14F-8528-5DFDE7182489}"/>
              </a:ext>
            </a:extLst>
          </p:cNvPr>
          <p:cNvSpPr>
            <a:spLocks noGrp="1"/>
          </p:cNvSpPr>
          <p:nvPr/>
        </p:nvSpPr>
        <p:spPr bwMode="gray">
          <a:xfrm>
            <a:off x="755998" y="2503105"/>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16" name="Inhalt 1">
            <a:extLst>
              <a:ext uri="{FF2B5EF4-FFF2-40B4-BE49-F238E27FC236}">
                <a16:creationId xmlns:a16="http://schemas.microsoft.com/office/drawing/2014/main" id="{98BB8466-0273-AA42-A260-C44C2774AE11}"/>
              </a:ext>
            </a:extLst>
          </p:cNvPr>
          <p:cNvSpPr>
            <a:spLocks noGrp="1"/>
          </p:cNvSpPr>
          <p:nvPr/>
        </p:nvSpPr>
        <p:spPr bwMode="gray">
          <a:xfrm>
            <a:off x="755998" y="2671948"/>
            <a:ext cx="3416400" cy="3138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400">
                <a:latin typeface="Arial" panose="020B0604020202020204" pitchFamily="34" charset="0"/>
              </a:rPr>
              <a:t>Um diesen Text zu ersetzen,</a:t>
            </a:r>
            <a:br>
              <a:rPr lang="de-DE" sz="1400">
                <a:latin typeface="Arial" panose="020B0604020202020204" pitchFamily="34" charset="0"/>
              </a:rPr>
            </a:br>
            <a:r>
              <a:rPr lang="de-DE" sz="1400">
                <a:latin typeface="Arial" panose="020B0604020202020204" pitchFamily="34" charset="0"/>
              </a:rPr>
              <a:t>klicken Sie auf den Text und geben</a:t>
            </a:r>
            <a:br>
              <a:rPr lang="de-DE" sz="1400">
                <a:latin typeface="Arial" panose="020B0604020202020204" pitchFamily="34" charset="0"/>
              </a:rPr>
            </a:br>
            <a:r>
              <a:rPr lang="de-DE" sz="1400">
                <a:latin typeface="Arial" panose="020B0604020202020204" pitchFamily="34" charset="0"/>
              </a:rPr>
              <a:t>Sie Ihren eigenen Text ein. </a:t>
            </a:r>
          </a:p>
        </p:txBody>
      </p:sp>
      <p:graphicFrame>
        <p:nvGraphicFramePr>
          <p:cNvPr id="17" name="Inhalt 2">
            <a:extLst>
              <a:ext uri="{FF2B5EF4-FFF2-40B4-BE49-F238E27FC236}">
                <a16:creationId xmlns:a16="http://schemas.microsoft.com/office/drawing/2014/main" id="{AC0F3860-7983-9F43-A51F-04C084C75EAE}"/>
              </a:ext>
            </a:extLst>
          </p:cNvPr>
          <p:cNvGraphicFramePr>
            <a:graphicFrameLocks/>
          </p:cNvGraphicFramePr>
          <p:nvPr>
            <p:extLst>
              <p:ext uri="{D42A27DB-BD31-4B8C-83A1-F6EECF244321}">
                <p14:modId xmlns:p14="http://schemas.microsoft.com/office/powerpoint/2010/main" val="1419514125"/>
              </p:ext>
            </p:extLst>
          </p:nvPr>
        </p:nvGraphicFramePr>
        <p:xfrm>
          <a:off x="4564063" y="1511300"/>
          <a:ext cx="7227887" cy="4298950"/>
        </p:xfrm>
        <a:graphic>
          <a:graphicData uri="http://schemas.openxmlformats.org/drawingml/2006/chart">
            <c:chart xmlns:c="http://schemas.openxmlformats.org/drawingml/2006/chart" xmlns:r="http://schemas.openxmlformats.org/officeDocument/2006/relationships" r:id="rId2"/>
          </a:graphicData>
        </a:graphic>
      </p:graphicFrame>
      <p:grpSp>
        <p:nvGrpSpPr>
          <p:cNvPr id="18" name="Textbox">
            <a:extLst>
              <a:ext uri="{FF2B5EF4-FFF2-40B4-BE49-F238E27FC236}">
                <a16:creationId xmlns:a16="http://schemas.microsoft.com/office/drawing/2014/main" id="{EB9A6876-890A-7246-83F9-ED68D494C70E}"/>
              </a:ext>
            </a:extLst>
          </p:cNvPr>
          <p:cNvGrpSpPr/>
          <p:nvPr/>
        </p:nvGrpSpPr>
        <p:grpSpPr bwMode="gray">
          <a:xfrm>
            <a:off x="9158243" y="3627629"/>
            <a:ext cx="1914581" cy="584951"/>
            <a:chOff x="9869418" y="3593761"/>
            <a:chExt cx="1914581" cy="584951"/>
          </a:xfrm>
        </p:grpSpPr>
        <p:sp>
          <p:nvSpPr>
            <p:cNvPr id="19" name="Icon">
              <a:extLst>
                <a:ext uri="{FF2B5EF4-FFF2-40B4-BE49-F238E27FC236}">
                  <a16:creationId xmlns:a16="http://schemas.microsoft.com/office/drawing/2014/main" id="{94B2B37A-7A90-774E-A3BB-917D11CFF085}"/>
                </a:ext>
              </a:extLst>
            </p:cNvPr>
            <p:cNvSpPr>
              <a:spLocks noChangeAspect="1"/>
            </p:cNvSpPr>
            <p:nvPr/>
          </p:nvSpPr>
          <p:spPr bwMode="gray">
            <a:xfrm>
              <a:off x="9869418" y="3624496"/>
              <a:ext cx="349617" cy="288000"/>
            </a:xfrm>
            <a:custGeom>
              <a:avLst/>
              <a:gdLst>
                <a:gd name="T0" fmla="*/ 0 w 214"/>
                <a:gd name="T1" fmla="*/ 4 h 176"/>
                <a:gd name="T2" fmla="*/ 0 w 214"/>
                <a:gd name="T3" fmla="*/ 22 h 176"/>
                <a:gd name="T4" fmla="*/ 3 w 214"/>
                <a:gd name="T5" fmla="*/ 25 h 176"/>
                <a:gd name="T6" fmla="*/ 175 w 214"/>
                <a:gd name="T7" fmla="*/ 88 h 176"/>
                <a:gd name="T8" fmla="*/ 2 w 214"/>
                <a:gd name="T9" fmla="*/ 150 h 176"/>
                <a:gd name="T10" fmla="*/ 0 w 214"/>
                <a:gd name="T11" fmla="*/ 154 h 176"/>
                <a:gd name="T12" fmla="*/ 0 w 214"/>
                <a:gd name="T13" fmla="*/ 172 h 176"/>
                <a:gd name="T14" fmla="*/ 4 w 214"/>
                <a:gd name="T15" fmla="*/ 175 h 176"/>
                <a:gd name="T16" fmla="*/ 212 w 214"/>
                <a:gd name="T17" fmla="*/ 100 h 176"/>
                <a:gd name="T18" fmla="*/ 214 w 214"/>
                <a:gd name="T19" fmla="*/ 96 h 176"/>
                <a:gd name="T20" fmla="*/ 214 w 214"/>
                <a:gd name="T21" fmla="*/ 79 h 176"/>
                <a:gd name="T22" fmla="*/ 212 w 214"/>
                <a:gd name="T23" fmla="*/ 76 h 176"/>
                <a:gd name="T24" fmla="*/ 5 w 214"/>
                <a:gd name="T25" fmla="*/ 0 h 176"/>
                <a:gd name="T26" fmla="*/ 0 w 214"/>
                <a:gd name="T27"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76">
                  <a:moveTo>
                    <a:pt x="0" y="4"/>
                  </a:moveTo>
                  <a:cubicBezTo>
                    <a:pt x="0" y="22"/>
                    <a:pt x="0" y="22"/>
                    <a:pt x="0" y="22"/>
                  </a:cubicBezTo>
                  <a:cubicBezTo>
                    <a:pt x="0" y="24"/>
                    <a:pt x="1" y="25"/>
                    <a:pt x="3" y="25"/>
                  </a:cubicBezTo>
                  <a:cubicBezTo>
                    <a:pt x="175" y="88"/>
                    <a:pt x="175" y="88"/>
                    <a:pt x="175" y="88"/>
                  </a:cubicBezTo>
                  <a:cubicBezTo>
                    <a:pt x="2" y="150"/>
                    <a:pt x="2" y="150"/>
                    <a:pt x="2" y="150"/>
                  </a:cubicBezTo>
                  <a:cubicBezTo>
                    <a:pt x="1" y="151"/>
                    <a:pt x="0" y="152"/>
                    <a:pt x="0" y="154"/>
                  </a:cubicBezTo>
                  <a:cubicBezTo>
                    <a:pt x="0" y="172"/>
                    <a:pt x="0" y="172"/>
                    <a:pt x="0" y="172"/>
                  </a:cubicBezTo>
                  <a:cubicBezTo>
                    <a:pt x="0" y="174"/>
                    <a:pt x="2" y="176"/>
                    <a:pt x="4" y="175"/>
                  </a:cubicBezTo>
                  <a:cubicBezTo>
                    <a:pt x="212" y="100"/>
                    <a:pt x="212" y="100"/>
                    <a:pt x="212" y="100"/>
                  </a:cubicBezTo>
                  <a:cubicBezTo>
                    <a:pt x="213" y="99"/>
                    <a:pt x="214" y="98"/>
                    <a:pt x="214" y="96"/>
                  </a:cubicBezTo>
                  <a:cubicBezTo>
                    <a:pt x="214" y="79"/>
                    <a:pt x="214" y="79"/>
                    <a:pt x="214" y="79"/>
                  </a:cubicBezTo>
                  <a:cubicBezTo>
                    <a:pt x="214" y="77"/>
                    <a:pt x="213" y="76"/>
                    <a:pt x="212" y="76"/>
                  </a:cubicBezTo>
                  <a:cubicBezTo>
                    <a:pt x="5" y="0"/>
                    <a:pt x="5" y="0"/>
                    <a:pt x="5" y="0"/>
                  </a:cubicBezTo>
                  <a:cubicBezTo>
                    <a:pt x="3" y="0"/>
                    <a:pt x="0" y="1"/>
                    <a:pt x="0" y="4"/>
                  </a:cubicBezTo>
                  <a:close/>
                </a:path>
              </a:pathLst>
            </a:custGeom>
            <a:solidFill>
              <a:srgbClr val="F1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0" name="Text">
              <a:extLst>
                <a:ext uri="{FF2B5EF4-FFF2-40B4-BE49-F238E27FC236}">
                  <a16:creationId xmlns:a16="http://schemas.microsoft.com/office/drawing/2014/main" id="{956C4A7C-BD28-2A48-8CD5-E0CB1F135725}"/>
                </a:ext>
              </a:extLst>
            </p:cNvPr>
            <p:cNvSpPr txBox="1"/>
            <p:nvPr/>
          </p:nvSpPr>
          <p:spPr bwMode="gray">
            <a:xfrm>
              <a:off x="10358472" y="3593761"/>
              <a:ext cx="1425527" cy="584951"/>
            </a:xfrm>
            <a:prstGeom prst="rect">
              <a:avLst/>
            </a:prstGeom>
            <a:noFill/>
          </p:spPr>
          <p:txBody>
            <a:bodyPr wrap="square" lIns="0" tIns="0" rIns="0" bIns="0" rtlCol="0">
              <a:noAutofit/>
            </a:bodyPr>
            <a:lstStyle/>
            <a:p>
              <a:pPr>
                <a:lnSpc>
                  <a:spcPct val="90000"/>
                </a:lnSpc>
                <a:spcAft>
                  <a:spcPts val="1000"/>
                </a:spcAft>
              </a:pPr>
              <a:r>
                <a:rPr lang="de-DE">
                  <a:latin typeface="Arial" panose="020B0604020202020204" pitchFamily="34" charset="0"/>
                </a:rPr>
                <a:t>+</a:t>
              </a:r>
              <a:r>
                <a:rPr lang="de-DE" spc="-300">
                  <a:latin typeface="Arial" panose="020B0604020202020204" pitchFamily="34" charset="0"/>
                </a:rPr>
                <a:t> </a:t>
              </a:r>
              <a:r>
                <a:rPr lang="de-DE" sz="2400">
                  <a:latin typeface="Arial" panose="020B0604020202020204" pitchFamily="34" charset="0"/>
                </a:rPr>
                <a:t>20</a:t>
              </a:r>
              <a:r>
                <a:rPr lang="de-DE" spc="-300">
                  <a:latin typeface="Arial" panose="020B0604020202020204" pitchFamily="34" charset="0"/>
                </a:rPr>
                <a:t> </a:t>
              </a:r>
              <a:r>
                <a:rPr lang="de-DE">
                  <a:latin typeface="Arial" panose="020B0604020202020204" pitchFamily="34" charset="0"/>
                </a:rPr>
                <a:t>%</a:t>
              </a:r>
              <a:br>
                <a:rPr lang="de-DE">
                  <a:latin typeface="Arial" panose="020B0604020202020204" pitchFamily="34" charset="0"/>
                </a:rPr>
              </a:br>
              <a:r>
                <a:rPr lang="de-DE" sz="1400">
                  <a:latin typeface="Arial" panose="020B0604020202020204" pitchFamily="34" charset="0"/>
                </a:rPr>
                <a:t>Platzhaltertext</a:t>
              </a:r>
            </a:p>
          </p:txBody>
        </p:sp>
      </p:grpSp>
      <p:sp>
        <p:nvSpPr>
          <p:cNvPr id="27" name="Text 1">
            <a:extLst>
              <a:ext uri="{FF2B5EF4-FFF2-40B4-BE49-F238E27FC236}">
                <a16:creationId xmlns:a16="http://schemas.microsoft.com/office/drawing/2014/main" id="{623EAEC7-216B-364B-9A16-0FA3085E46D7}"/>
              </a:ext>
            </a:extLst>
          </p:cNvPr>
          <p:cNvSpPr>
            <a:spLocks noGrp="1"/>
          </p:cNvSpPr>
          <p:nvPr/>
        </p:nvSpPr>
        <p:spPr bwMode="gray">
          <a:xfrm>
            <a:off x="10320759" y="471141"/>
            <a:ext cx="1471191"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DIAGRAMME</a:t>
            </a:r>
          </a:p>
        </p:txBody>
      </p:sp>
    </p:spTree>
    <p:extLst>
      <p:ext uri="{BB962C8B-B14F-4D97-AF65-F5344CB8AC3E}">
        <p14:creationId xmlns:p14="http://schemas.microsoft.com/office/powerpoint/2010/main" val="4038823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64B1C4B-28B3-0E48-9EDF-C8D794DDBF10}"/>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AE37FBFF-F4C0-C843-9332-950B1A744482}"/>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8B9CFD30-8EBB-FD4D-BCBE-460939F4FEC6}"/>
              </a:ext>
            </a:extLst>
          </p:cNvPr>
          <p:cNvSpPr>
            <a:spLocks noGrp="1"/>
          </p:cNvSpPr>
          <p:nvPr>
            <p:ph type="sldNum" sz="quarter" idx="12"/>
          </p:nvPr>
        </p:nvSpPr>
        <p:spPr/>
        <p:txBody>
          <a:bodyPr/>
          <a:lstStyle/>
          <a:p>
            <a:fld id="{02CEFE82-39F2-4F47-8A0C-D5AB3496FA5C}" type="slidenum">
              <a:rPr lang="de-DE" noProof="0" smtClean="0"/>
              <a:t>94</a:t>
            </a:fld>
            <a:endParaRPr lang="de-DE" noProof="0"/>
          </a:p>
        </p:txBody>
      </p:sp>
      <p:sp>
        <p:nvSpPr>
          <p:cNvPr id="2" name="Title 1">
            <a:extLst>
              <a:ext uri="{FF2B5EF4-FFF2-40B4-BE49-F238E27FC236}">
                <a16:creationId xmlns:a16="http://schemas.microsoft.com/office/drawing/2014/main" id="{8E278711-AD0D-9F4A-9872-3110460C43F9}"/>
              </a:ext>
            </a:extLst>
          </p:cNvPr>
          <p:cNvSpPr>
            <a:spLocks noGrp="1"/>
          </p:cNvSpPr>
          <p:nvPr>
            <p:ph type="title"/>
          </p:nvPr>
        </p:nvSpPr>
        <p:spPr>
          <a:xfrm>
            <a:off x="755998" y="468000"/>
            <a:ext cx="11037600" cy="332399"/>
          </a:xfrm>
        </p:spPr>
        <p:txBody>
          <a:bodyPr/>
          <a:lstStyle/>
          <a:p>
            <a:r>
              <a:rPr lang="de-DE"/>
              <a:t>Beispielfolie mit Diagramm</a:t>
            </a:r>
          </a:p>
        </p:txBody>
      </p:sp>
      <p:graphicFrame>
        <p:nvGraphicFramePr>
          <p:cNvPr id="17" name="Inhalt 2">
            <a:extLst>
              <a:ext uri="{FF2B5EF4-FFF2-40B4-BE49-F238E27FC236}">
                <a16:creationId xmlns:a16="http://schemas.microsoft.com/office/drawing/2014/main" id="{C5BE72B6-A195-9947-A75A-B1E8E08517B0}"/>
              </a:ext>
            </a:extLst>
          </p:cNvPr>
          <p:cNvGraphicFramePr>
            <a:graphicFrameLocks/>
          </p:cNvGraphicFramePr>
          <p:nvPr/>
        </p:nvGraphicFramePr>
        <p:xfrm>
          <a:off x="4564063" y="1511300"/>
          <a:ext cx="7227887" cy="4298950"/>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
            <a:extLst>
              <a:ext uri="{FF2B5EF4-FFF2-40B4-BE49-F238E27FC236}">
                <a16:creationId xmlns:a16="http://schemas.microsoft.com/office/drawing/2014/main" id="{C86A0A9F-0B87-B34D-B3B3-BAFE5836A4BE}"/>
              </a:ext>
            </a:extLst>
          </p:cNvPr>
          <p:cNvSpPr txBox="1">
            <a:spLocks/>
          </p:cNvSpPr>
          <p:nvPr/>
        </p:nvSpPr>
        <p:spPr bwMode="gray">
          <a:xfrm>
            <a:off x="7689669" y="1968619"/>
            <a:ext cx="2304000" cy="331200"/>
          </a:xfrm>
          <a:prstGeom prst="rect">
            <a:avLst/>
          </a:prstGeom>
          <a:solidFill>
            <a:schemeClr val="tx1"/>
          </a:solidFill>
        </p:spPr>
        <p:txBody>
          <a:bodyPr lIns="144000" tIns="36000" rIns="144000" bIns="36000"/>
          <a:lstStyle>
            <a:lvl1pPr marL="270000" indent="-270000" algn="l" defTabSz="914400" rtl="0" eaLnBrk="1" latinLnBrk="0" hangingPunct="1">
              <a:lnSpc>
                <a:spcPct val="120000"/>
              </a:lnSpc>
              <a:spcBef>
                <a:spcPts val="0"/>
              </a:spcBef>
              <a:spcAft>
                <a:spcPts val="1000"/>
              </a:spcAft>
              <a:buClr>
                <a:schemeClr val="accent4"/>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accent4"/>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accent4"/>
              </a:buClr>
              <a:buSzPct val="100000"/>
              <a:buFont typeface="Arial" panose="020F0502020204030204" pitchFamily="34" charset="0"/>
              <a:buChar char="&gt;"/>
              <a:defRPr sz="14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accent4"/>
              </a:buClr>
              <a:buSzPct val="100000"/>
              <a:buFont typeface="Arial" panose="020F0502020204030204" pitchFamily="34" charset="0"/>
              <a:buChar char="&gt;"/>
              <a:defRPr sz="12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accent4"/>
              </a:buClr>
              <a:buSzPct val="100000"/>
              <a:buFont typeface="Arial" panose="020F0502020204030204" pitchFamily="34" charset="0"/>
              <a:buChar char="&gt;"/>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de-DE" sz="1400">
                <a:solidFill>
                  <a:schemeClr val="bg1"/>
                </a:solidFill>
                <a:latin typeface="Arial" panose="020B0604020202020204" pitchFamily="34" charset="0"/>
              </a:rPr>
              <a:t>Hier Text eingeben</a:t>
            </a:r>
          </a:p>
        </p:txBody>
      </p:sp>
      <p:sp>
        <p:nvSpPr>
          <p:cNvPr id="19" name="Nr.">
            <a:extLst>
              <a:ext uri="{FF2B5EF4-FFF2-40B4-BE49-F238E27FC236}">
                <a16:creationId xmlns:a16="http://schemas.microsoft.com/office/drawing/2014/main" id="{FA936841-0846-934F-B48E-296A0E3CD47C}"/>
              </a:ext>
            </a:extLst>
          </p:cNvPr>
          <p:cNvSpPr>
            <a:spLocks noGrp="1"/>
          </p:cNvSpPr>
          <p:nvPr/>
        </p:nvSpPr>
        <p:spPr bwMode="gray">
          <a:xfrm>
            <a:off x="753089" y="151185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44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latin typeface="Arial" panose="020B0604020202020204" pitchFamily="34" charset="0"/>
              </a:rPr>
              <a:t>03</a:t>
            </a:r>
          </a:p>
        </p:txBody>
      </p:sp>
      <p:sp>
        <p:nvSpPr>
          <p:cNvPr id="20" name="Linie">
            <a:extLst>
              <a:ext uri="{FF2B5EF4-FFF2-40B4-BE49-F238E27FC236}">
                <a16:creationId xmlns:a16="http://schemas.microsoft.com/office/drawing/2014/main" id="{A6078C47-00B9-FD42-AD86-AAAD9BB3F2DC}"/>
              </a:ext>
            </a:extLst>
          </p:cNvPr>
          <p:cNvSpPr>
            <a:spLocks noGrp="1"/>
          </p:cNvSpPr>
          <p:nvPr/>
        </p:nvSpPr>
        <p:spPr bwMode="gray">
          <a:xfrm>
            <a:off x="753089" y="2502955"/>
            <a:ext cx="612000" cy="7200"/>
          </a:xfrm>
          <a:prstGeom prst="rect">
            <a:avLst/>
          </a:prstGeom>
          <a:solidFill>
            <a:schemeClr val="tx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
        <p:nvSpPr>
          <p:cNvPr id="21" name="Inhalt 1">
            <a:extLst>
              <a:ext uri="{FF2B5EF4-FFF2-40B4-BE49-F238E27FC236}">
                <a16:creationId xmlns:a16="http://schemas.microsoft.com/office/drawing/2014/main" id="{E60FD38A-C14C-8349-9D20-4D941886EE20}"/>
              </a:ext>
            </a:extLst>
          </p:cNvPr>
          <p:cNvSpPr>
            <a:spLocks noGrp="1"/>
          </p:cNvSpPr>
          <p:nvPr/>
        </p:nvSpPr>
        <p:spPr bwMode="gray">
          <a:xfrm>
            <a:off x="753089" y="2671798"/>
            <a:ext cx="3416400" cy="297300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de-DE" sz="2400">
                <a:latin typeface="Arial" panose="020B0604020202020204" pitchFamily="34" charset="0"/>
              </a:rPr>
              <a:t>GEBEN SIE HIER IHR ZITAT EIN, WELCHES </a:t>
            </a:r>
            <a:r>
              <a:rPr lang="de-DE" sz="3600">
                <a:latin typeface="Arial" panose="020B0604020202020204" pitchFamily="34" charset="0"/>
              </a:rPr>
              <a:t>IN VERSALIEN </a:t>
            </a:r>
            <a:r>
              <a:rPr lang="de-DE" sz="2400">
                <a:latin typeface="Arial" panose="020B0604020202020204" pitchFamily="34" charset="0"/>
              </a:rPr>
              <a:t>GESCHRIEBEN WIRD.</a:t>
            </a:r>
          </a:p>
        </p:txBody>
      </p:sp>
      <p:sp>
        <p:nvSpPr>
          <p:cNvPr id="25" name="Text 1">
            <a:extLst>
              <a:ext uri="{FF2B5EF4-FFF2-40B4-BE49-F238E27FC236}">
                <a16:creationId xmlns:a16="http://schemas.microsoft.com/office/drawing/2014/main" id="{F4798F0A-C06C-324C-B0B3-4F5835DC83EE}"/>
              </a:ext>
            </a:extLst>
          </p:cNvPr>
          <p:cNvSpPr>
            <a:spLocks noGrp="1"/>
          </p:cNvSpPr>
          <p:nvPr/>
        </p:nvSpPr>
        <p:spPr bwMode="gray">
          <a:xfrm>
            <a:off x="10320759" y="471141"/>
            <a:ext cx="1471191"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DIAGRAMME</a:t>
            </a:r>
          </a:p>
        </p:txBody>
      </p:sp>
    </p:spTree>
    <p:extLst>
      <p:ext uri="{BB962C8B-B14F-4D97-AF65-F5344CB8AC3E}">
        <p14:creationId xmlns:p14="http://schemas.microsoft.com/office/powerpoint/2010/main" val="1148016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B874C5E-8589-8E4E-AA52-EC31489CEB72}"/>
              </a:ext>
            </a:extLst>
          </p:cNvPr>
          <p:cNvSpPr>
            <a:spLocks noGrp="1"/>
          </p:cNvSpPr>
          <p:nvPr>
            <p:ph type="title"/>
          </p:nvPr>
        </p:nvSpPr>
        <p:spPr>
          <a:xfrm>
            <a:off x="755998" y="468000"/>
            <a:ext cx="11037600" cy="332399"/>
          </a:xfrm>
        </p:spPr>
        <p:txBody>
          <a:bodyPr/>
          <a:lstStyle/>
          <a:p>
            <a:r>
              <a:rPr lang="de-DE"/>
              <a:t>Gant Chart</a:t>
            </a:r>
          </a:p>
        </p:txBody>
      </p:sp>
      <p:sp>
        <p:nvSpPr>
          <p:cNvPr id="3" name="Date Placeholder 2">
            <a:extLst>
              <a:ext uri="{FF2B5EF4-FFF2-40B4-BE49-F238E27FC236}">
                <a16:creationId xmlns:a16="http://schemas.microsoft.com/office/drawing/2014/main" id="{C0560064-96AE-9F45-8A43-9443976EC243}"/>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123F4CF8-9689-3948-ABC8-A435BC331BC7}"/>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E83CE7E5-7FF2-6645-A817-FDB1F3970EB2}"/>
              </a:ext>
            </a:extLst>
          </p:cNvPr>
          <p:cNvSpPr>
            <a:spLocks noGrp="1"/>
          </p:cNvSpPr>
          <p:nvPr>
            <p:ph type="sldNum" sz="quarter" idx="22"/>
          </p:nvPr>
        </p:nvSpPr>
        <p:spPr/>
        <p:txBody>
          <a:bodyPr/>
          <a:lstStyle/>
          <a:p>
            <a:fld id="{02CEFE82-39F2-4F47-8A0C-D5AB3496FA5C}" type="slidenum">
              <a:rPr lang="de-DE" noProof="0" smtClean="0"/>
              <a:pPr/>
              <a:t>95</a:t>
            </a:fld>
            <a:endParaRPr lang="de-DE" noProof="0"/>
          </a:p>
        </p:txBody>
      </p:sp>
      <p:graphicFrame>
        <p:nvGraphicFramePr>
          <p:cNvPr id="12" name="Table 11">
            <a:extLst>
              <a:ext uri="{FF2B5EF4-FFF2-40B4-BE49-F238E27FC236}">
                <a16:creationId xmlns:a16="http://schemas.microsoft.com/office/drawing/2014/main" id="{E9265672-680E-CF4E-ADF2-9C5E185A8F49}"/>
              </a:ext>
            </a:extLst>
          </p:cNvPr>
          <p:cNvGraphicFramePr>
            <a:graphicFrameLocks noGrp="1"/>
          </p:cNvGraphicFramePr>
          <p:nvPr/>
        </p:nvGraphicFramePr>
        <p:xfrm>
          <a:off x="753088" y="1476000"/>
          <a:ext cx="11044110" cy="4079240"/>
        </p:xfrm>
        <a:graphic>
          <a:graphicData uri="http://schemas.openxmlformats.org/drawingml/2006/table">
            <a:tbl>
              <a:tblPr firstRow="1" bandRow="1">
                <a:tableStyleId>{5FD0F851-EC5A-4D38-B0AD-8093EC10F338}</a:tableStyleId>
              </a:tblPr>
              <a:tblGrid>
                <a:gridCol w="1840685">
                  <a:extLst>
                    <a:ext uri="{9D8B030D-6E8A-4147-A177-3AD203B41FA5}">
                      <a16:colId xmlns:a16="http://schemas.microsoft.com/office/drawing/2014/main" val="3173411028"/>
                    </a:ext>
                  </a:extLst>
                </a:gridCol>
                <a:gridCol w="1840685">
                  <a:extLst>
                    <a:ext uri="{9D8B030D-6E8A-4147-A177-3AD203B41FA5}">
                      <a16:colId xmlns:a16="http://schemas.microsoft.com/office/drawing/2014/main" val="2186473417"/>
                    </a:ext>
                  </a:extLst>
                </a:gridCol>
                <a:gridCol w="1840685">
                  <a:extLst>
                    <a:ext uri="{9D8B030D-6E8A-4147-A177-3AD203B41FA5}">
                      <a16:colId xmlns:a16="http://schemas.microsoft.com/office/drawing/2014/main" val="3751645263"/>
                    </a:ext>
                  </a:extLst>
                </a:gridCol>
                <a:gridCol w="1840685">
                  <a:extLst>
                    <a:ext uri="{9D8B030D-6E8A-4147-A177-3AD203B41FA5}">
                      <a16:colId xmlns:a16="http://schemas.microsoft.com/office/drawing/2014/main" val="1054056276"/>
                    </a:ext>
                  </a:extLst>
                </a:gridCol>
                <a:gridCol w="1840685">
                  <a:extLst>
                    <a:ext uri="{9D8B030D-6E8A-4147-A177-3AD203B41FA5}">
                      <a16:colId xmlns:a16="http://schemas.microsoft.com/office/drawing/2014/main" val="3363564239"/>
                    </a:ext>
                  </a:extLst>
                </a:gridCol>
                <a:gridCol w="1840685">
                  <a:extLst>
                    <a:ext uri="{9D8B030D-6E8A-4147-A177-3AD203B41FA5}">
                      <a16:colId xmlns:a16="http://schemas.microsoft.com/office/drawing/2014/main" val="4176948835"/>
                    </a:ext>
                  </a:extLst>
                </a:gridCol>
              </a:tblGrid>
              <a:tr h="370840">
                <a:tc>
                  <a:txBody>
                    <a:bodyPr/>
                    <a:lstStyle/>
                    <a:p>
                      <a:pPr algn="ctr"/>
                      <a:r>
                        <a:rPr lang="de-DE" b="0">
                          <a:latin typeface="+mj-lt"/>
                        </a:rPr>
                        <a:t>JAN</a:t>
                      </a:r>
                    </a:p>
                  </a:txBody>
                  <a:tcPr>
                    <a:lnB w="9525" cap="flat" cmpd="sng" algn="ctr">
                      <a:solidFill>
                        <a:schemeClr val="accent4"/>
                      </a:solidFill>
                      <a:prstDash val="solid"/>
                      <a:round/>
                      <a:headEnd type="none" w="med" len="med"/>
                      <a:tailEnd type="none" w="med" len="med"/>
                    </a:lnB>
                  </a:tcPr>
                </a:tc>
                <a:tc>
                  <a:txBody>
                    <a:bodyPr/>
                    <a:lstStyle/>
                    <a:p>
                      <a:pPr algn="ctr"/>
                      <a:r>
                        <a:rPr lang="de-DE" b="0">
                          <a:latin typeface="+mj-lt"/>
                        </a:rPr>
                        <a:t>FEB</a:t>
                      </a:r>
                    </a:p>
                  </a:txBody>
                  <a:tcPr>
                    <a:lnB w="9525" cap="flat" cmpd="sng" algn="ctr">
                      <a:solidFill>
                        <a:schemeClr val="accent4"/>
                      </a:solidFill>
                      <a:prstDash val="solid"/>
                      <a:round/>
                      <a:headEnd type="none" w="med" len="med"/>
                      <a:tailEnd type="none" w="med" len="med"/>
                    </a:lnB>
                  </a:tcPr>
                </a:tc>
                <a:tc>
                  <a:txBody>
                    <a:bodyPr/>
                    <a:lstStyle/>
                    <a:p>
                      <a:pPr algn="ctr"/>
                      <a:r>
                        <a:rPr lang="de-DE" b="0">
                          <a:latin typeface="+mj-lt"/>
                        </a:rPr>
                        <a:t>MÄR</a:t>
                      </a:r>
                    </a:p>
                  </a:txBody>
                  <a:tcPr>
                    <a:lnB w="9525" cap="flat" cmpd="sng" algn="ctr">
                      <a:solidFill>
                        <a:schemeClr val="accent4"/>
                      </a:solidFill>
                      <a:prstDash val="solid"/>
                      <a:round/>
                      <a:headEnd type="none" w="med" len="med"/>
                      <a:tailEnd type="none" w="med" len="med"/>
                    </a:lnB>
                  </a:tcPr>
                </a:tc>
                <a:tc>
                  <a:txBody>
                    <a:bodyPr/>
                    <a:lstStyle/>
                    <a:p>
                      <a:pPr algn="ctr"/>
                      <a:r>
                        <a:rPr lang="de-DE" b="0">
                          <a:latin typeface="+mj-lt"/>
                        </a:rPr>
                        <a:t>APR</a:t>
                      </a:r>
                    </a:p>
                  </a:txBody>
                  <a:tcPr>
                    <a:lnB w="9525" cap="flat" cmpd="sng" algn="ctr">
                      <a:solidFill>
                        <a:schemeClr val="accent4"/>
                      </a:solidFill>
                      <a:prstDash val="solid"/>
                      <a:round/>
                      <a:headEnd type="none" w="med" len="med"/>
                      <a:tailEnd type="none" w="med" len="med"/>
                    </a:lnB>
                  </a:tcPr>
                </a:tc>
                <a:tc>
                  <a:txBody>
                    <a:bodyPr/>
                    <a:lstStyle/>
                    <a:p>
                      <a:pPr algn="ctr"/>
                      <a:r>
                        <a:rPr lang="de-DE" b="0">
                          <a:latin typeface="+mj-lt"/>
                        </a:rPr>
                        <a:t>MAI</a:t>
                      </a:r>
                    </a:p>
                  </a:txBody>
                  <a:tcPr>
                    <a:lnB w="9525" cap="flat" cmpd="sng" algn="ctr">
                      <a:solidFill>
                        <a:schemeClr val="accent4"/>
                      </a:solidFill>
                      <a:prstDash val="solid"/>
                      <a:round/>
                      <a:headEnd type="none" w="med" len="med"/>
                      <a:tailEnd type="none" w="med" len="med"/>
                    </a:lnB>
                  </a:tcPr>
                </a:tc>
                <a:tc>
                  <a:txBody>
                    <a:bodyPr/>
                    <a:lstStyle/>
                    <a:p>
                      <a:pPr algn="ctr"/>
                      <a:r>
                        <a:rPr lang="de-DE" b="0">
                          <a:latin typeface="+mj-lt"/>
                        </a:rPr>
                        <a:t>JUN</a:t>
                      </a:r>
                    </a:p>
                  </a:txBody>
                  <a:tcPr>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544093764"/>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132001623"/>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42279925"/>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481966346"/>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4011314070"/>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984591026"/>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79928590"/>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076410350"/>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217966771"/>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557727815"/>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409348607"/>
                  </a:ext>
                </a:extLst>
              </a:tr>
            </a:tbl>
          </a:graphicData>
        </a:graphic>
      </p:graphicFrame>
      <p:sp>
        <p:nvSpPr>
          <p:cNvPr id="15" name="Text 1">
            <a:extLst>
              <a:ext uri="{FF2B5EF4-FFF2-40B4-BE49-F238E27FC236}">
                <a16:creationId xmlns:a16="http://schemas.microsoft.com/office/drawing/2014/main" id="{948910F4-97A2-A342-9E4B-B91E28BB7557}"/>
              </a:ext>
            </a:extLst>
          </p:cNvPr>
          <p:cNvSpPr>
            <a:spLocks noGrp="1"/>
          </p:cNvSpPr>
          <p:nvPr/>
        </p:nvSpPr>
        <p:spPr bwMode="gray">
          <a:xfrm>
            <a:off x="1576988" y="1912113"/>
            <a:ext cx="5880656" cy="234744"/>
          </a:xfrm>
          <a:prstGeom prst="rect">
            <a:avLst/>
          </a:prstGeom>
          <a:solidFill>
            <a:schemeClr val="accent3"/>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16" name="Text 1">
            <a:extLst>
              <a:ext uri="{FF2B5EF4-FFF2-40B4-BE49-F238E27FC236}">
                <a16:creationId xmlns:a16="http://schemas.microsoft.com/office/drawing/2014/main" id="{0C1DD806-4F25-5C4D-81CD-C8AC79C7FF82}"/>
              </a:ext>
            </a:extLst>
          </p:cNvPr>
          <p:cNvSpPr>
            <a:spLocks noGrp="1"/>
          </p:cNvSpPr>
          <p:nvPr/>
        </p:nvSpPr>
        <p:spPr bwMode="gray">
          <a:xfrm>
            <a:off x="3856036" y="2278981"/>
            <a:ext cx="4657528" cy="234744"/>
          </a:xfrm>
          <a:prstGeom prst="rect">
            <a:avLst/>
          </a:prstGeom>
          <a:solidFill>
            <a:schemeClr val="accent3"/>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17" name="Text 1">
            <a:extLst>
              <a:ext uri="{FF2B5EF4-FFF2-40B4-BE49-F238E27FC236}">
                <a16:creationId xmlns:a16="http://schemas.microsoft.com/office/drawing/2014/main" id="{C9CFD4B0-24DC-384B-A7F9-E963B90B61B5}"/>
              </a:ext>
            </a:extLst>
          </p:cNvPr>
          <p:cNvSpPr>
            <a:spLocks noGrp="1"/>
          </p:cNvSpPr>
          <p:nvPr/>
        </p:nvSpPr>
        <p:spPr bwMode="gray">
          <a:xfrm>
            <a:off x="2292095" y="2649317"/>
            <a:ext cx="5880656" cy="234744"/>
          </a:xfrm>
          <a:prstGeom prst="rect">
            <a:avLst/>
          </a:prstGeom>
          <a:solidFill>
            <a:schemeClr val="tx2"/>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18" name="Text 1">
            <a:extLst>
              <a:ext uri="{FF2B5EF4-FFF2-40B4-BE49-F238E27FC236}">
                <a16:creationId xmlns:a16="http://schemas.microsoft.com/office/drawing/2014/main" id="{F04ED636-AC56-724A-9633-3C48C3914F21}"/>
              </a:ext>
            </a:extLst>
          </p:cNvPr>
          <p:cNvSpPr>
            <a:spLocks noGrp="1"/>
          </p:cNvSpPr>
          <p:nvPr/>
        </p:nvSpPr>
        <p:spPr bwMode="gray">
          <a:xfrm>
            <a:off x="7856850" y="3391515"/>
            <a:ext cx="1992749" cy="234744"/>
          </a:xfrm>
          <a:prstGeom prst="rect">
            <a:avLst/>
          </a:prstGeom>
          <a:solidFill>
            <a:schemeClr val="accent3"/>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a:t>
            </a:r>
          </a:p>
        </p:txBody>
      </p:sp>
      <p:sp>
        <p:nvSpPr>
          <p:cNvPr id="19" name="Text 1">
            <a:extLst>
              <a:ext uri="{FF2B5EF4-FFF2-40B4-BE49-F238E27FC236}">
                <a16:creationId xmlns:a16="http://schemas.microsoft.com/office/drawing/2014/main" id="{E828191C-B789-7448-806C-7DEBB6724C39}"/>
              </a:ext>
            </a:extLst>
          </p:cNvPr>
          <p:cNvSpPr>
            <a:spLocks noGrp="1"/>
          </p:cNvSpPr>
          <p:nvPr/>
        </p:nvSpPr>
        <p:spPr bwMode="gray">
          <a:xfrm>
            <a:off x="4179511" y="3011701"/>
            <a:ext cx="2401839" cy="234744"/>
          </a:xfrm>
          <a:prstGeom prst="rect">
            <a:avLst/>
          </a:prstGeom>
          <a:solidFill>
            <a:schemeClr val="accent3"/>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a:t>
            </a:r>
          </a:p>
        </p:txBody>
      </p:sp>
      <p:sp>
        <p:nvSpPr>
          <p:cNvPr id="20" name="Text 1">
            <a:extLst>
              <a:ext uri="{FF2B5EF4-FFF2-40B4-BE49-F238E27FC236}">
                <a16:creationId xmlns:a16="http://schemas.microsoft.com/office/drawing/2014/main" id="{DA5D2C0B-A49B-5341-9A4C-4A4E7A172D38}"/>
              </a:ext>
            </a:extLst>
          </p:cNvPr>
          <p:cNvSpPr>
            <a:spLocks noGrp="1"/>
          </p:cNvSpPr>
          <p:nvPr/>
        </p:nvSpPr>
        <p:spPr bwMode="gray">
          <a:xfrm>
            <a:off x="3173400" y="3755936"/>
            <a:ext cx="4657528" cy="234744"/>
          </a:xfrm>
          <a:prstGeom prst="rect">
            <a:avLst/>
          </a:prstGeom>
          <a:solidFill>
            <a:schemeClr val="accent3"/>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21" name="Text 1">
            <a:extLst>
              <a:ext uri="{FF2B5EF4-FFF2-40B4-BE49-F238E27FC236}">
                <a16:creationId xmlns:a16="http://schemas.microsoft.com/office/drawing/2014/main" id="{945634A9-A18A-D344-93FC-F97A00A52D08}"/>
              </a:ext>
            </a:extLst>
          </p:cNvPr>
          <p:cNvSpPr>
            <a:spLocks noGrp="1"/>
          </p:cNvSpPr>
          <p:nvPr/>
        </p:nvSpPr>
        <p:spPr bwMode="gray">
          <a:xfrm>
            <a:off x="4278830" y="4133713"/>
            <a:ext cx="4657528" cy="234744"/>
          </a:xfrm>
          <a:prstGeom prst="rect">
            <a:avLst/>
          </a:prstGeom>
          <a:solidFill>
            <a:schemeClr val="accent3"/>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22" name="Text 1">
            <a:extLst>
              <a:ext uri="{FF2B5EF4-FFF2-40B4-BE49-F238E27FC236}">
                <a16:creationId xmlns:a16="http://schemas.microsoft.com/office/drawing/2014/main" id="{80C2C245-5DDA-E149-A2F1-8AF6676418CC}"/>
              </a:ext>
            </a:extLst>
          </p:cNvPr>
          <p:cNvSpPr>
            <a:spLocks noGrp="1"/>
          </p:cNvSpPr>
          <p:nvPr/>
        </p:nvSpPr>
        <p:spPr bwMode="gray">
          <a:xfrm>
            <a:off x="3766442" y="4511490"/>
            <a:ext cx="3519958" cy="234744"/>
          </a:xfrm>
          <a:prstGeom prst="rect">
            <a:avLst/>
          </a:prstGeom>
          <a:solidFill>
            <a:schemeClr val="accent3"/>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23" name="Text 1">
            <a:extLst>
              <a:ext uri="{FF2B5EF4-FFF2-40B4-BE49-F238E27FC236}">
                <a16:creationId xmlns:a16="http://schemas.microsoft.com/office/drawing/2014/main" id="{C075FE4A-8A7C-AE45-A3CE-084EFFA4FCE4}"/>
              </a:ext>
            </a:extLst>
          </p:cNvPr>
          <p:cNvSpPr>
            <a:spLocks noGrp="1"/>
          </p:cNvSpPr>
          <p:nvPr/>
        </p:nvSpPr>
        <p:spPr bwMode="gray">
          <a:xfrm>
            <a:off x="6184800" y="4874771"/>
            <a:ext cx="3067528" cy="234744"/>
          </a:xfrm>
          <a:prstGeom prst="rect">
            <a:avLst/>
          </a:prstGeom>
          <a:solidFill>
            <a:schemeClr val="accent3"/>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24" name="Text 1">
            <a:extLst>
              <a:ext uri="{FF2B5EF4-FFF2-40B4-BE49-F238E27FC236}">
                <a16:creationId xmlns:a16="http://schemas.microsoft.com/office/drawing/2014/main" id="{D368EAB6-846C-ED42-900E-F0FAD519F094}"/>
              </a:ext>
            </a:extLst>
          </p:cNvPr>
          <p:cNvSpPr>
            <a:spLocks noGrp="1"/>
          </p:cNvSpPr>
          <p:nvPr/>
        </p:nvSpPr>
        <p:spPr bwMode="gray">
          <a:xfrm>
            <a:off x="4179511" y="5248609"/>
            <a:ext cx="2401839" cy="234744"/>
          </a:xfrm>
          <a:prstGeom prst="rect">
            <a:avLst/>
          </a:prstGeom>
          <a:solidFill>
            <a:schemeClr val="accent3"/>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a:t>
            </a:r>
          </a:p>
        </p:txBody>
      </p:sp>
      <p:sp>
        <p:nvSpPr>
          <p:cNvPr id="29" name="Text 1">
            <a:extLst>
              <a:ext uri="{FF2B5EF4-FFF2-40B4-BE49-F238E27FC236}">
                <a16:creationId xmlns:a16="http://schemas.microsoft.com/office/drawing/2014/main" id="{99A5489A-D031-3740-8A6D-1FB6200EC28B}"/>
              </a:ext>
            </a:extLst>
          </p:cNvPr>
          <p:cNvSpPr>
            <a:spLocks noGrp="1"/>
          </p:cNvSpPr>
          <p:nvPr/>
        </p:nvSpPr>
        <p:spPr bwMode="gray">
          <a:xfrm>
            <a:off x="10320759" y="471141"/>
            <a:ext cx="1471191"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DIAGRAMME</a:t>
            </a:r>
          </a:p>
        </p:txBody>
      </p:sp>
    </p:spTree>
    <p:extLst>
      <p:ext uri="{BB962C8B-B14F-4D97-AF65-F5344CB8AC3E}">
        <p14:creationId xmlns:p14="http://schemas.microsoft.com/office/powerpoint/2010/main" val="269759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B874C5E-8589-8E4E-AA52-EC31489CEB72}"/>
              </a:ext>
            </a:extLst>
          </p:cNvPr>
          <p:cNvSpPr>
            <a:spLocks noGrp="1"/>
          </p:cNvSpPr>
          <p:nvPr>
            <p:ph type="title"/>
          </p:nvPr>
        </p:nvSpPr>
        <p:spPr>
          <a:xfrm>
            <a:off x="755998" y="468000"/>
            <a:ext cx="11037600" cy="332399"/>
          </a:xfrm>
        </p:spPr>
        <p:txBody>
          <a:bodyPr/>
          <a:lstStyle/>
          <a:p>
            <a:r>
              <a:rPr lang="de-DE"/>
              <a:t>Gant Chart</a:t>
            </a:r>
          </a:p>
        </p:txBody>
      </p:sp>
      <p:sp>
        <p:nvSpPr>
          <p:cNvPr id="3" name="Date Placeholder 2">
            <a:extLst>
              <a:ext uri="{FF2B5EF4-FFF2-40B4-BE49-F238E27FC236}">
                <a16:creationId xmlns:a16="http://schemas.microsoft.com/office/drawing/2014/main" id="{C0560064-96AE-9F45-8A43-9443976EC243}"/>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123F4CF8-9689-3948-ABC8-A435BC331BC7}"/>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E83CE7E5-7FF2-6645-A817-FDB1F3970EB2}"/>
              </a:ext>
            </a:extLst>
          </p:cNvPr>
          <p:cNvSpPr>
            <a:spLocks noGrp="1"/>
          </p:cNvSpPr>
          <p:nvPr>
            <p:ph type="sldNum" sz="quarter" idx="22"/>
          </p:nvPr>
        </p:nvSpPr>
        <p:spPr/>
        <p:txBody>
          <a:bodyPr/>
          <a:lstStyle/>
          <a:p>
            <a:fld id="{02CEFE82-39F2-4F47-8A0C-D5AB3496FA5C}" type="slidenum">
              <a:rPr lang="de-DE" noProof="0" smtClean="0"/>
              <a:pPr/>
              <a:t>96</a:t>
            </a:fld>
            <a:endParaRPr lang="de-DE" noProof="0"/>
          </a:p>
        </p:txBody>
      </p:sp>
      <p:graphicFrame>
        <p:nvGraphicFramePr>
          <p:cNvPr id="12" name="Table 11">
            <a:extLst>
              <a:ext uri="{FF2B5EF4-FFF2-40B4-BE49-F238E27FC236}">
                <a16:creationId xmlns:a16="http://schemas.microsoft.com/office/drawing/2014/main" id="{E9265672-680E-CF4E-ADF2-9C5E185A8F49}"/>
              </a:ext>
            </a:extLst>
          </p:cNvPr>
          <p:cNvGraphicFramePr>
            <a:graphicFrameLocks noGrp="1"/>
          </p:cNvGraphicFramePr>
          <p:nvPr>
            <p:extLst>
              <p:ext uri="{D42A27DB-BD31-4B8C-83A1-F6EECF244321}">
                <p14:modId xmlns:p14="http://schemas.microsoft.com/office/powerpoint/2010/main" val="1475978637"/>
              </p:ext>
            </p:extLst>
          </p:nvPr>
        </p:nvGraphicFramePr>
        <p:xfrm>
          <a:off x="753088" y="1476000"/>
          <a:ext cx="11044110" cy="4079240"/>
        </p:xfrm>
        <a:graphic>
          <a:graphicData uri="http://schemas.openxmlformats.org/drawingml/2006/table">
            <a:tbl>
              <a:tblPr firstRow="1" bandRow="1">
                <a:tableStyleId>{5FD0F851-EC5A-4D38-B0AD-8093EC10F338}</a:tableStyleId>
              </a:tblPr>
              <a:tblGrid>
                <a:gridCol w="1840685">
                  <a:extLst>
                    <a:ext uri="{9D8B030D-6E8A-4147-A177-3AD203B41FA5}">
                      <a16:colId xmlns:a16="http://schemas.microsoft.com/office/drawing/2014/main" val="3173411028"/>
                    </a:ext>
                  </a:extLst>
                </a:gridCol>
                <a:gridCol w="1840685">
                  <a:extLst>
                    <a:ext uri="{9D8B030D-6E8A-4147-A177-3AD203B41FA5}">
                      <a16:colId xmlns:a16="http://schemas.microsoft.com/office/drawing/2014/main" val="2186473417"/>
                    </a:ext>
                  </a:extLst>
                </a:gridCol>
                <a:gridCol w="1840685">
                  <a:extLst>
                    <a:ext uri="{9D8B030D-6E8A-4147-A177-3AD203B41FA5}">
                      <a16:colId xmlns:a16="http://schemas.microsoft.com/office/drawing/2014/main" val="3751645263"/>
                    </a:ext>
                  </a:extLst>
                </a:gridCol>
                <a:gridCol w="1840685">
                  <a:extLst>
                    <a:ext uri="{9D8B030D-6E8A-4147-A177-3AD203B41FA5}">
                      <a16:colId xmlns:a16="http://schemas.microsoft.com/office/drawing/2014/main" val="1054056276"/>
                    </a:ext>
                  </a:extLst>
                </a:gridCol>
                <a:gridCol w="1840685">
                  <a:extLst>
                    <a:ext uri="{9D8B030D-6E8A-4147-A177-3AD203B41FA5}">
                      <a16:colId xmlns:a16="http://schemas.microsoft.com/office/drawing/2014/main" val="3363564239"/>
                    </a:ext>
                  </a:extLst>
                </a:gridCol>
                <a:gridCol w="1840685">
                  <a:extLst>
                    <a:ext uri="{9D8B030D-6E8A-4147-A177-3AD203B41FA5}">
                      <a16:colId xmlns:a16="http://schemas.microsoft.com/office/drawing/2014/main" val="4176948835"/>
                    </a:ext>
                  </a:extLst>
                </a:gridCol>
              </a:tblGrid>
              <a:tr h="370840">
                <a:tc>
                  <a:txBody>
                    <a:bodyPr/>
                    <a:lstStyle/>
                    <a:p>
                      <a:pPr algn="ctr"/>
                      <a:r>
                        <a:rPr lang="de-DE" b="0">
                          <a:latin typeface="+mj-lt"/>
                        </a:rPr>
                        <a:t>JAN</a:t>
                      </a:r>
                    </a:p>
                  </a:txBody>
                  <a:tcPr>
                    <a:lnB w="9525" cap="flat" cmpd="sng" algn="ctr">
                      <a:solidFill>
                        <a:schemeClr val="accent4"/>
                      </a:solidFill>
                      <a:prstDash val="solid"/>
                      <a:round/>
                      <a:headEnd type="none" w="med" len="med"/>
                      <a:tailEnd type="none" w="med" len="med"/>
                    </a:lnB>
                  </a:tcPr>
                </a:tc>
                <a:tc>
                  <a:txBody>
                    <a:bodyPr/>
                    <a:lstStyle/>
                    <a:p>
                      <a:pPr algn="ctr"/>
                      <a:r>
                        <a:rPr lang="de-DE" b="0">
                          <a:latin typeface="+mj-lt"/>
                        </a:rPr>
                        <a:t>FEB</a:t>
                      </a:r>
                    </a:p>
                  </a:txBody>
                  <a:tcPr>
                    <a:lnB w="9525" cap="flat" cmpd="sng" algn="ctr">
                      <a:solidFill>
                        <a:schemeClr val="accent4"/>
                      </a:solidFill>
                      <a:prstDash val="solid"/>
                      <a:round/>
                      <a:headEnd type="none" w="med" len="med"/>
                      <a:tailEnd type="none" w="med" len="med"/>
                    </a:lnB>
                  </a:tcPr>
                </a:tc>
                <a:tc>
                  <a:txBody>
                    <a:bodyPr/>
                    <a:lstStyle/>
                    <a:p>
                      <a:pPr algn="ctr"/>
                      <a:r>
                        <a:rPr lang="de-DE" b="0">
                          <a:latin typeface="+mj-lt"/>
                        </a:rPr>
                        <a:t>MÄR</a:t>
                      </a:r>
                    </a:p>
                  </a:txBody>
                  <a:tcPr>
                    <a:lnB w="9525" cap="flat" cmpd="sng" algn="ctr">
                      <a:solidFill>
                        <a:schemeClr val="accent4"/>
                      </a:solidFill>
                      <a:prstDash val="solid"/>
                      <a:round/>
                      <a:headEnd type="none" w="med" len="med"/>
                      <a:tailEnd type="none" w="med" len="med"/>
                    </a:lnB>
                  </a:tcPr>
                </a:tc>
                <a:tc>
                  <a:txBody>
                    <a:bodyPr/>
                    <a:lstStyle/>
                    <a:p>
                      <a:pPr algn="ctr"/>
                      <a:r>
                        <a:rPr lang="de-DE" b="0">
                          <a:latin typeface="+mj-lt"/>
                        </a:rPr>
                        <a:t>APR</a:t>
                      </a:r>
                    </a:p>
                  </a:txBody>
                  <a:tcPr>
                    <a:lnB w="9525" cap="flat" cmpd="sng" algn="ctr">
                      <a:solidFill>
                        <a:schemeClr val="accent4"/>
                      </a:solidFill>
                      <a:prstDash val="solid"/>
                      <a:round/>
                      <a:headEnd type="none" w="med" len="med"/>
                      <a:tailEnd type="none" w="med" len="med"/>
                    </a:lnB>
                  </a:tcPr>
                </a:tc>
                <a:tc>
                  <a:txBody>
                    <a:bodyPr/>
                    <a:lstStyle/>
                    <a:p>
                      <a:pPr algn="ctr"/>
                      <a:r>
                        <a:rPr lang="de-DE" b="0">
                          <a:latin typeface="+mj-lt"/>
                        </a:rPr>
                        <a:t>MAI</a:t>
                      </a:r>
                    </a:p>
                  </a:txBody>
                  <a:tcPr>
                    <a:lnB w="9525" cap="flat" cmpd="sng" algn="ctr">
                      <a:solidFill>
                        <a:schemeClr val="accent4"/>
                      </a:solidFill>
                      <a:prstDash val="solid"/>
                      <a:round/>
                      <a:headEnd type="none" w="med" len="med"/>
                      <a:tailEnd type="none" w="med" len="med"/>
                    </a:lnB>
                  </a:tcPr>
                </a:tc>
                <a:tc>
                  <a:txBody>
                    <a:bodyPr/>
                    <a:lstStyle/>
                    <a:p>
                      <a:pPr algn="ctr"/>
                      <a:r>
                        <a:rPr lang="de-DE" b="0">
                          <a:latin typeface="+mj-lt"/>
                        </a:rPr>
                        <a:t>JUN</a:t>
                      </a:r>
                    </a:p>
                  </a:txBody>
                  <a:tcPr>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544093764"/>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132001623"/>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42279925"/>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481966346"/>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4011314070"/>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984591026"/>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79928590"/>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076410350"/>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217966771"/>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557727815"/>
                  </a:ext>
                </a:extLst>
              </a:tr>
              <a:tr h="370840">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bg1">
                        <a:lumMod val="95000"/>
                      </a:schemeClr>
                    </a:solidFill>
                  </a:tcPr>
                </a:tc>
                <a:tc>
                  <a:txBody>
                    <a:bodyPr/>
                    <a:lstStyle/>
                    <a:p>
                      <a:endParaRPr lang="de-DE" b="0" i="0">
                        <a:latin typeface="Arial" panose="020B0604020202020204" pitchFamily="34" charset="0"/>
                      </a:endParaRPr>
                    </a:p>
                  </a:txBody>
                  <a:tcP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409348607"/>
                  </a:ext>
                </a:extLst>
              </a:tr>
            </a:tbl>
          </a:graphicData>
        </a:graphic>
      </p:graphicFrame>
      <p:sp>
        <p:nvSpPr>
          <p:cNvPr id="15" name="Text 1">
            <a:extLst>
              <a:ext uri="{FF2B5EF4-FFF2-40B4-BE49-F238E27FC236}">
                <a16:creationId xmlns:a16="http://schemas.microsoft.com/office/drawing/2014/main" id="{948910F4-97A2-A342-9E4B-B91E28BB7557}"/>
              </a:ext>
            </a:extLst>
          </p:cNvPr>
          <p:cNvSpPr>
            <a:spLocks noGrp="1"/>
          </p:cNvSpPr>
          <p:nvPr/>
        </p:nvSpPr>
        <p:spPr bwMode="gray">
          <a:xfrm>
            <a:off x="1576988" y="1912113"/>
            <a:ext cx="5880656" cy="234744"/>
          </a:xfrm>
          <a:prstGeom prst="rect">
            <a:avLst/>
          </a:prstGeom>
          <a:solidFill>
            <a:schemeClr val="tx1"/>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16" name="Text 1">
            <a:extLst>
              <a:ext uri="{FF2B5EF4-FFF2-40B4-BE49-F238E27FC236}">
                <a16:creationId xmlns:a16="http://schemas.microsoft.com/office/drawing/2014/main" id="{0C1DD806-4F25-5C4D-81CD-C8AC79C7FF82}"/>
              </a:ext>
            </a:extLst>
          </p:cNvPr>
          <p:cNvSpPr>
            <a:spLocks noGrp="1"/>
          </p:cNvSpPr>
          <p:nvPr/>
        </p:nvSpPr>
        <p:spPr bwMode="gray">
          <a:xfrm>
            <a:off x="4233600" y="2280715"/>
            <a:ext cx="4657528" cy="234744"/>
          </a:xfrm>
          <a:prstGeom prst="rect">
            <a:avLst/>
          </a:prstGeom>
          <a:solidFill>
            <a:schemeClr val="tx1"/>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17" name="Text 1">
            <a:extLst>
              <a:ext uri="{FF2B5EF4-FFF2-40B4-BE49-F238E27FC236}">
                <a16:creationId xmlns:a16="http://schemas.microsoft.com/office/drawing/2014/main" id="{C9CFD4B0-24DC-384B-A7F9-E963B90B61B5}"/>
              </a:ext>
            </a:extLst>
          </p:cNvPr>
          <p:cNvSpPr>
            <a:spLocks noGrp="1"/>
          </p:cNvSpPr>
          <p:nvPr/>
        </p:nvSpPr>
        <p:spPr bwMode="gray">
          <a:xfrm>
            <a:off x="2292095" y="2649317"/>
            <a:ext cx="5880656" cy="234744"/>
          </a:xfrm>
          <a:prstGeom prst="rect">
            <a:avLst/>
          </a:prstGeom>
          <a:solidFill>
            <a:schemeClr val="accent1"/>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18" name="Text 1">
            <a:extLst>
              <a:ext uri="{FF2B5EF4-FFF2-40B4-BE49-F238E27FC236}">
                <a16:creationId xmlns:a16="http://schemas.microsoft.com/office/drawing/2014/main" id="{F04ED636-AC56-724A-9633-3C48C3914F21}"/>
              </a:ext>
            </a:extLst>
          </p:cNvPr>
          <p:cNvSpPr>
            <a:spLocks noGrp="1"/>
          </p:cNvSpPr>
          <p:nvPr/>
        </p:nvSpPr>
        <p:spPr bwMode="gray">
          <a:xfrm>
            <a:off x="7856850" y="3391515"/>
            <a:ext cx="1992749" cy="234744"/>
          </a:xfrm>
          <a:prstGeom prst="rect">
            <a:avLst/>
          </a:prstGeom>
          <a:solidFill>
            <a:schemeClr val="tx1"/>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a:t>
            </a:r>
          </a:p>
        </p:txBody>
      </p:sp>
      <p:sp>
        <p:nvSpPr>
          <p:cNvPr id="19" name="Text 1">
            <a:extLst>
              <a:ext uri="{FF2B5EF4-FFF2-40B4-BE49-F238E27FC236}">
                <a16:creationId xmlns:a16="http://schemas.microsoft.com/office/drawing/2014/main" id="{E828191C-B789-7448-806C-7DEBB6724C39}"/>
              </a:ext>
            </a:extLst>
          </p:cNvPr>
          <p:cNvSpPr>
            <a:spLocks noGrp="1"/>
          </p:cNvSpPr>
          <p:nvPr/>
        </p:nvSpPr>
        <p:spPr bwMode="gray">
          <a:xfrm>
            <a:off x="4179511" y="3011701"/>
            <a:ext cx="2401839" cy="234744"/>
          </a:xfrm>
          <a:prstGeom prst="rect">
            <a:avLst/>
          </a:prstGeom>
          <a:solidFill>
            <a:schemeClr val="tx1"/>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a:t>
            </a:r>
          </a:p>
        </p:txBody>
      </p:sp>
      <p:sp>
        <p:nvSpPr>
          <p:cNvPr id="20" name="Text 1">
            <a:extLst>
              <a:ext uri="{FF2B5EF4-FFF2-40B4-BE49-F238E27FC236}">
                <a16:creationId xmlns:a16="http://schemas.microsoft.com/office/drawing/2014/main" id="{DA5D2C0B-A49B-5341-9A4C-4A4E7A172D38}"/>
              </a:ext>
            </a:extLst>
          </p:cNvPr>
          <p:cNvSpPr>
            <a:spLocks noGrp="1"/>
          </p:cNvSpPr>
          <p:nvPr/>
        </p:nvSpPr>
        <p:spPr bwMode="gray">
          <a:xfrm>
            <a:off x="3173400" y="3755936"/>
            <a:ext cx="4657528" cy="234744"/>
          </a:xfrm>
          <a:prstGeom prst="rect">
            <a:avLst/>
          </a:prstGeom>
          <a:solidFill>
            <a:schemeClr val="tx1"/>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21" name="Text 1">
            <a:extLst>
              <a:ext uri="{FF2B5EF4-FFF2-40B4-BE49-F238E27FC236}">
                <a16:creationId xmlns:a16="http://schemas.microsoft.com/office/drawing/2014/main" id="{945634A9-A18A-D344-93FC-F97A00A52D08}"/>
              </a:ext>
            </a:extLst>
          </p:cNvPr>
          <p:cNvSpPr>
            <a:spLocks noGrp="1"/>
          </p:cNvSpPr>
          <p:nvPr/>
        </p:nvSpPr>
        <p:spPr bwMode="gray">
          <a:xfrm>
            <a:off x="4278830" y="4133713"/>
            <a:ext cx="4657528" cy="234744"/>
          </a:xfrm>
          <a:prstGeom prst="rect">
            <a:avLst/>
          </a:prstGeom>
          <a:solidFill>
            <a:schemeClr val="tx1"/>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22" name="Text 1">
            <a:extLst>
              <a:ext uri="{FF2B5EF4-FFF2-40B4-BE49-F238E27FC236}">
                <a16:creationId xmlns:a16="http://schemas.microsoft.com/office/drawing/2014/main" id="{80C2C245-5DDA-E149-A2F1-8AF6676418CC}"/>
              </a:ext>
            </a:extLst>
          </p:cNvPr>
          <p:cNvSpPr>
            <a:spLocks noGrp="1"/>
          </p:cNvSpPr>
          <p:nvPr/>
        </p:nvSpPr>
        <p:spPr bwMode="gray">
          <a:xfrm>
            <a:off x="3766442" y="4511490"/>
            <a:ext cx="3519958" cy="234744"/>
          </a:xfrm>
          <a:prstGeom prst="rect">
            <a:avLst/>
          </a:prstGeom>
          <a:solidFill>
            <a:schemeClr val="tx1"/>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23" name="Text 1">
            <a:extLst>
              <a:ext uri="{FF2B5EF4-FFF2-40B4-BE49-F238E27FC236}">
                <a16:creationId xmlns:a16="http://schemas.microsoft.com/office/drawing/2014/main" id="{C075FE4A-8A7C-AE45-A3CE-084EFFA4FCE4}"/>
              </a:ext>
            </a:extLst>
          </p:cNvPr>
          <p:cNvSpPr>
            <a:spLocks noGrp="1"/>
          </p:cNvSpPr>
          <p:nvPr/>
        </p:nvSpPr>
        <p:spPr bwMode="gray">
          <a:xfrm>
            <a:off x="6184800" y="4874771"/>
            <a:ext cx="3067528" cy="234744"/>
          </a:xfrm>
          <a:prstGeom prst="rect">
            <a:avLst/>
          </a:prstGeom>
          <a:solidFill>
            <a:schemeClr val="tx1"/>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 für einen Text</a:t>
            </a:r>
          </a:p>
        </p:txBody>
      </p:sp>
      <p:sp>
        <p:nvSpPr>
          <p:cNvPr id="24" name="Text 1">
            <a:extLst>
              <a:ext uri="{FF2B5EF4-FFF2-40B4-BE49-F238E27FC236}">
                <a16:creationId xmlns:a16="http://schemas.microsoft.com/office/drawing/2014/main" id="{D368EAB6-846C-ED42-900E-F0FAD519F094}"/>
              </a:ext>
            </a:extLst>
          </p:cNvPr>
          <p:cNvSpPr>
            <a:spLocks noGrp="1"/>
          </p:cNvSpPr>
          <p:nvPr/>
        </p:nvSpPr>
        <p:spPr bwMode="gray">
          <a:xfrm>
            <a:off x="4179511" y="5248609"/>
            <a:ext cx="2401839" cy="234744"/>
          </a:xfrm>
          <a:prstGeom prst="rect">
            <a:avLst/>
          </a:prstGeom>
          <a:solidFill>
            <a:schemeClr val="tx1"/>
          </a:solidFill>
        </p:spPr>
        <p:txBody>
          <a:bodyPr vert="horz" wrap="square" lIns="144000" tIns="0" rIns="144000" bIns="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atin typeface="Arial" panose="020B0604020202020204" pitchFamily="34" charset="0"/>
              </a:rPr>
              <a:t>Platzhalter</a:t>
            </a:r>
          </a:p>
        </p:txBody>
      </p:sp>
      <p:sp>
        <p:nvSpPr>
          <p:cNvPr id="29" name="Text 1">
            <a:extLst>
              <a:ext uri="{FF2B5EF4-FFF2-40B4-BE49-F238E27FC236}">
                <a16:creationId xmlns:a16="http://schemas.microsoft.com/office/drawing/2014/main" id="{455475B4-CF83-A141-9DB0-320BBC01F8D4}"/>
              </a:ext>
            </a:extLst>
          </p:cNvPr>
          <p:cNvSpPr>
            <a:spLocks noGrp="1"/>
          </p:cNvSpPr>
          <p:nvPr/>
        </p:nvSpPr>
        <p:spPr bwMode="gray">
          <a:xfrm>
            <a:off x="10320759" y="471141"/>
            <a:ext cx="1471191"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DIAGRAMME</a:t>
            </a:r>
          </a:p>
        </p:txBody>
      </p:sp>
    </p:spTree>
    <p:extLst>
      <p:ext uri="{BB962C8B-B14F-4D97-AF65-F5344CB8AC3E}">
        <p14:creationId xmlns:p14="http://schemas.microsoft.com/office/powerpoint/2010/main" val="59806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EAD3ECC-933D-2F4D-8FF4-F33304960D79}"/>
              </a:ext>
            </a:extLst>
          </p:cNvPr>
          <p:cNvGraphicFramePr>
            <a:graphicFrameLocks noChangeAspect="1"/>
          </p:cNvGraphicFramePr>
          <p:nvPr>
            <p:custDataLst>
              <p:tags r:id="rId2"/>
            </p:custDataLst>
            <p:extLst>
              <p:ext uri="{D42A27DB-BD31-4B8C-83A1-F6EECF244321}">
                <p14:modId xmlns:p14="http://schemas.microsoft.com/office/powerpoint/2010/main" val="32672451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7"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CEAD3ECC-933D-2F4D-8FF4-F33304960D79}"/>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B61F7C9-FD4E-044F-8014-B5E8895F932C}"/>
              </a:ext>
            </a:extLst>
          </p:cNvPr>
          <p:cNvSpPr/>
          <p:nvPr>
            <p:custDataLst>
              <p:tags r:id="rId3"/>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120000"/>
              </a:lnSpc>
              <a:spcAft>
                <a:spcPts val="1000"/>
              </a:spcAft>
            </a:pPr>
            <a:endParaRPr lang="de-DE" sz="1600" dirty="0" err="1">
              <a:latin typeface="Arial" panose="020B0604020202020204" pitchFamily="34" charset="0"/>
              <a:ea typeface="+mj-ea"/>
              <a:sym typeface="Arial" panose="020B0604020202020204" pitchFamily="34" charset="0"/>
            </a:endParaRPr>
          </a:p>
        </p:txBody>
      </p:sp>
      <p:sp>
        <p:nvSpPr>
          <p:cNvPr id="11" name="Title 10">
            <a:extLst>
              <a:ext uri="{FF2B5EF4-FFF2-40B4-BE49-F238E27FC236}">
                <a16:creationId xmlns:a16="http://schemas.microsoft.com/office/drawing/2014/main" id="{49F99E96-BB77-4244-9B86-510BF593C484}"/>
              </a:ext>
            </a:extLst>
          </p:cNvPr>
          <p:cNvSpPr>
            <a:spLocks noGrp="1"/>
          </p:cNvSpPr>
          <p:nvPr>
            <p:ph type="title"/>
          </p:nvPr>
        </p:nvSpPr>
        <p:spPr>
          <a:xfrm>
            <a:off x="755999" y="468000"/>
            <a:ext cx="11037599" cy="553998"/>
          </a:xfrm>
        </p:spPr>
        <p:txBody>
          <a:bodyPr/>
          <a:lstStyle/>
          <a:p>
            <a:r>
              <a:rPr lang="de-DE" dirty="0"/>
              <a:t>Kommunikationsmatrix</a:t>
            </a:r>
            <a:br>
              <a:rPr lang="de-DE" dirty="0"/>
            </a:br>
            <a:r>
              <a:rPr lang="de-DE" sz="1600" dirty="0">
                <a:latin typeface="Arial" panose="020B0604020202020204" pitchFamily="34" charset="0"/>
              </a:rPr>
              <a:t>Gezielte interne und externe Kommunikation über abgestimmte Kanäle und Medien.</a:t>
            </a:r>
            <a:endParaRPr lang="de-DE" dirty="0"/>
          </a:p>
        </p:txBody>
      </p:sp>
      <p:sp>
        <p:nvSpPr>
          <p:cNvPr id="3" name="Date Placeholder 2">
            <a:extLst>
              <a:ext uri="{FF2B5EF4-FFF2-40B4-BE49-F238E27FC236}">
                <a16:creationId xmlns:a16="http://schemas.microsoft.com/office/drawing/2014/main" id="{FFE7BF22-F9DF-1248-9628-71D366E73015}"/>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DD20342C-9F87-2540-8D3D-742969D91F02}"/>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BE190A58-A1D7-AD47-B8C5-C260F6461D3E}"/>
              </a:ext>
            </a:extLst>
          </p:cNvPr>
          <p:cNvSpPr>
            <a:spLocks noGrp="1"/>
          </p:cNvSpPr>
          <p:nvPr>
            <p:ph type="sldNum" sz="quarter" idx="22"/>
          </p:nvPr>
        </p:nvSpPr>
        <p:spPr/>
        <p:txBody>
          <a:bodyPr/>
          <a:lstStyle/>
          <a:p>
            <a:fld id="{02CEFE82-39F2-4F47-8A0C-D5AB3496FA5C}" type="slidenum">
              <a:rPr lang="de-DE" noProof="0" smtClean="0"/>
              <a:pPr/>
              <a:t>97</a:t>
            </a:fld>
            <a:endParaRPr lang="de-DE" noProof="0"/>
          </a:p>
        </p:txBody>
      </p:sp>
      <p:graphicFrame>
        <p:nvGraphicFramePr>
          <p:cNvPr id="12" name="Tabelle 8">
            <a:extLst>
              <a:ext uri="{FF2B5EF4-FFF2-40B4-BE49-F238E27FC236}">
                <a16:creationId xmlns:a16="http://schemas.microsoft.com/office/drawing/2014/main" id="{99E06A7E-4AA2-8442-91B2-605EE0353AA5}"/>
              </a:ext>
            </a:extLst>
          </p:cNvPr>
          <p:cNvGraphicFramePr>
            <a:graphicFrameLocks noGrp="1"/>
          </p:cNvGraphicFramePr>
          <p:nvPr>
            <p:extLst>
              <p:ext uri="{D42A27DB-BD31-4B8C-83A1-F6EECF244321}">
                <p14:modId xmlns:p14="http://schemas.microsoft.com/office/powerpoint/2010/main" val="1407903217"/>
              </p:ext>
            </p:extLst>
          </p:nvPr>
        </p:nvGraphicFramePr>
        <p:xfrm>
          <a:off x="753089" y="1476000"/>
          <a:ext cx="9180000" cy="3531443"/>
        </p:xfrm>
        <a:graphic>
          <a:graphicData uri="http://schemas.openxmlformats.org/drawingml/2006/table">
            <a:tbl>
              <a:tblPr firstRow="1" bandRow="1">
                <a:tableStyleId>{2D5ABB26-0587-4C30-8999-92F81FD0307C}</a:tableStyleId>
              </a:tblPr>
              <a:tblGrid>
                <a:gridCol w="2160000">
                  <a:extLst>
                    <a:ext uri="{9D8B030D-6E8A-4147-A177-3AD203B41FA5}">
                      <a16:colId xmlns:a16="http://schemas.microsoft.com/office/drawing/2014/main" val="2634005788"/>
                    </a:ext>
                  </a:extLst>
                </a:gridCol>
                <a:gridCol w="540000">
                  <a:extLst>
                    <a:ext uri="{9D8B030D-6E8A-4147-A177-3AD203B41FA5}">
                      <a16:colId xmlns:a16="http://schemas.microsoft.com/office/drawing/2014/main" val="979927688"/>
                    </a:ext>
                  </a:extLst>
                </a:gridCol>
                <a:gridCol w="540000">
                  <a:extLst>
                    <a:ext uri="{9D8B030D-6E8A-4147-A177-3AD203B41FA5}">
                      <a16:colId xmlns:a16="http://schemas.microsoft.com/office/drawing/2014/main" val="3639209716"/>
                    </a:ext>
                  </a:extLst>
                </a:gridCol>
                <a:gridCol w="540000">
                  <a:extLst>
                    <a:ext uri="{9D8B030D-6E8A-4147-A177-3AD203B41FA5}">
                      <a16:colId xmlns:a16="http://schemas.microsoft.com/office/drawing/2014/main" val="109038695"/>
                    </a:ext>
                  </a:extLst>
                </a:gridCol>
                <a:gridCol w="540000">
                  <a:extLst>
                    <a:ext uri="{9D8B030D-6E8A-4147-A177-3AD203B41FA5}">
                      <a16:colId xmlns:a16="http://schemas.microsoft.com/office/drawing/2014/main" val="2949029382"/>
                    </a:ext>
                  </a:extLst>
                </a:gridCol>
                <a:gridCol w="540000">
                  <a:extLst>
                    <a:ext uri="{9D8B030D-6E8A-4147-A177-3AD203B41FA5}">
                      <a16:colId xmlns:a16="http://schemas.microsoft.com/office/drawing/2014/main" val="184377114"/>
                    </a:ext>
                  </a:extLst>
                </a:gridCol>
                <a:gridCol w="540000">
                  <a:extLst>
                    <a:ext uri="{9D8B030D-6E8A-4147-A177-3AD203B41FA5}">
                      <a16:colId xmlns:a16="http://schemas.microsoft.com/office/drawing/2014/main" val="596297748"/>
                    </a:ext>
                  </a:extLst>
                </a:gridCol>
                <a:gridCol w="540000">
                  <a:extLst>
                    <a:ext uri="{9D8B030D-6E8A-4147-A177-3AD203B41FA5}">
                      <a16:colId xmlns:a16="http://schemas.microsoft.com/office/drawing/2014/main" val="4156794672"/>
                    </a:ext>
                  </a:extLst>
                </a:gridCol>
                <a:gridCol w="540000">
                  <a:extLst>
                    <a:ext uri="{9D8B030D-6E8A-4147-A177-3AD203B41FA5}">
                      <a16:colId xmlns:a16="http://schemas.microsoft.com/office/drawing/2014/main" val="1366450520"/>
                    </a:ext>
                  </a:extLst>
                </a:gridCol>
                <a:gridCol w="540000">
                  <a:extLst>
                    <a:ext uri="{9D8B030D-6E8A-4147-A177-3AD203B41FA5}">
                      <a16:colId xmlns:a16="http://schemas.microsoft.com/office/drawing/2014/main" val="145462955"/>
                    </a:ext>
                  </a:extLst>
                </a:gridCol>
                <a:gridCol w="540000">
                  <a:extLst>
                    <a:ext uri="{9D8B030D-6E8A-4147-A177-3AD203B41FA5}">
                      <a16:colId xmlns:a16="http://schemas.microsoft.com/office/drawing/2014/main" val="1579218697"/>
                    </a:ext>
                  </a:extLst>
                </a:gridCol>
                <a:gridCol w="540000">
                  <a:extLst>
                    <a:ext uri="{9D8B030D-6E8A-4147-A177-3AD203B41FA5}">
                      <a16:colId xmlns:a16="http://schemas.microsoft.com/office/drawing/2014/main" val="4031174742"/>
                    </a:ext>
                  </a:extLst>
                </a:gridCol>
                <a:gridCol w="540000">
                  <a:extLst>
                    <a:ext uri="{9D8B030D-6E8A-4147-A177-3AD203B41FA5}">
                      <a16:colId xmlns:a16="http://schemas.microsoft.com/office/drawing/2014/main" val="3446906560"/>
                    </a:ext>
                  </a:extLst>
                </a:gridCol>
                <a:gridCol w="540000">
                  <a:extLst>
                    <a:ext uri="{9D8B030D-6E8A-4147-A177-3AD203B41FA5}">
                      <a16:colId xmlns:a16="http://schemas.microsoft.com/office/drawing/2014/main" val="2535385510"/>
                    </a:ext>
                  </a:extLst>
                </a:gridCol>
              </a:tblGrid>
              <a:tr h="1371443">
                <a:tc>
                  <a:txBody>
                    <a:bodyPr/>
                    <a:lstStyle/>
                    <a:p>
                      <a:pPr algn="l"/>
                      <a:endParaRPr lang="de-DE" sz="1000" b="0" i="0">
                        <a:solidFill>
                          <a:schemeClr val="bg1"/>
                        </a:solidFill>
                        <a:latin typeface="Arial" panose="020B0604020202020204" pitchFamily="34" charset="0"/>
                      </a:endParaRPr>
                    </a:p>
                  </a:txBody>
                  <a:tcPr marL="72000" marR="72000" marT="72000" marB="72000" anchor="ctr">
                    <a:lnL>
                      <a:noFill/>
                    </a:lnL>
                    <a:lnR w="9525" cap="flat" cmpd="sng" algn="ctr">
                      <a:solidFill>
                        <a:schemeClr val="tx2">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kern="1200">
                          <a:solidFill>
                            <a:schemeClr val="tx2">
                              <a:lumMod val="60000"/>
                              <a:lumOff val="40000"/>
                            </a:schemeClr>
                          </a:solidFill>
                          <a:latin typeface="+mj-lt"/>
                          <a:ea typeface="+mn-ea"/>
                          <a:cs typeface="+mn-cs"/>
                        </a:rPr>
                        <a:t>Status Report</a:t>
                      </a: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kern="1200">
                          <a:solidFill>
                            <a:schemeClr val="tx2">
                              <a:lumMod val="60000"/>
                              <a:lumOff val="40000"/>
                            </a:schemeClr>
                          </a:solidFill>
                          <a:latin typeface="+mj-lt"/>
                          <a:ea typeface="+mn-ea"/>
                          <a:cs typeface="+mn-cs"/>
                        </a:rPr>
                        <a:t>Persönliches Gespräch</a:t>
                      </a: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kern="1200">
                          <a:solidFill>
                            <a:schemeClr val="tx2">
                              <a:lumMod val="60000"/>
                              <a:lumOff val="40000"/>
                            </a:schemeClr>
                          </a:solidFill>
                          <a:latin typeface="+mj-lt"/>
                          <a:ea typeface="+mn-ea"/>
                          <a:cs typeface="+mn-cs"/>
                        </a:rPr>
                        <a:t>E-Mail Verteiler</a:t>
                      </a: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kern="1200">
                          <a:solidFill>
                            <a:schemeClr val="tx2">
                              <a:lumMod val="60000"/>
                              <a:lumOff val="40000"/>
                            </a:schemeClr>
                          </a:solidFill>
                          <a:latin typeface="+mj-lt"/>
                          <a:ea typeface="+mn-ea"/>
                          <a:cs typeface="+mn-cs"/>
                        </a:rPr>
                        <a:t>Wiki / Blog</a:t>
                      </a: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kern="1200">
                          <a:solidFill>
                            <a:schemeClr val="tx2">
                              <a:lumMod val="60000"/>
                              <a:lumOff val="40000"/>
                            </a:schemeClr>
                          </a:solidFill>
                          <a:latin typeface="+mj-lt"/>
                          <a:ea typeface="+mn-ea"/>
                          <a:cs typeface="+mn-cs"/>
                        </a:rPr>
                        <a:t>Persönliches Gespräch</a:t>
                      </a: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kern="1200">
                          <a:solidFill>
                            <a:schemeClr val="tx2">
                              <a:lumMod val="60000"/>
                              <a:lumOff val="40000"/>
                            </a:schemeClr>
                          </a:solidFill>
                          <a:latin typeface="+mj-lt"/>
                          <a:ea typeface="+mn-ea"/>
                          <a:cs typeface="+mn-cs"/>
                        </a:rPr>
                        <a:t>E-Mail Verteiler</a:t>
                      </a: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kern="1200">
                          <a:solidFill>
                            <a:schemeClr val="tx2">
                              <a:lumMod val="60000"/>
                              <a:lumOff val="40000"/>
                            </a:schemeClr>
                          </a:solidFill>
                          <a:latin typeface="+mj-lt"/>
                          <a:ea typeface="+mn-ea"/>
                          <a:cs typeface="+mn-cs"/>
                        </a:rPr>
                        <a:t>Workshop</a:t>
                      </a: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kern="1200">
                        <a:solidFill>
                          <a:schemeClr val="tx2">
                            <a:lumMod val="60000"/>
                            <a:lumOff val="40000"/>
                          </a:schemeClr>
                        </a:solidFill>
                        <a:latin typeface="+mj-lt"/>
                        <a:ea typeface="+mn-ea"/>
                        <a:cs typeface="+mn-cs"/>
                      </a:endParaRP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kern="1200">
                        <a:solidFill>
                          <a:schemeClr val="tx2">
                            <a:lumMod val="60000"/>
                            <a:lumOff val="40000"/>
                          </a:schemeClr>
                        </a:solidFill>
                        <a:latin typeface="+mj-lt"/>
                        <a:ea typeface="+mn-ea"/>
                        <a:cs typeface="+mn-cs"/>
                      </a:endParaRP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kern="1200">
                        <a:solidFill>
                          <a:schemeClr val="tx2">
                            <a:lumMod val="60000"/>
                            <a:lumOff val="40000"/>
                          </a:schemeClr>
                        </a:solidFill>
                        <a:latin typeface="+mj-lt"/>
                        <a:ea typeface="+mn-ea"/>
                        <a:cs typeface="+mn-cs"/>
                      </a:endParaRP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kern="1200">
                        <a:solidFill>
                          <a:schemeClr val="tx2">
                            <a:lumMod val="60000"/>
                            <a:lumOff val="40000"/>
                          </a:schemeClr>
                        </a:solidFill>
                        <a:latin typeface="+mj-lt"/>
                        <a:ea typeface="+mn-ea"/>
                        <a:cs typeface="+mn-cs"/>
                      </a:endParaRP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kern="1200">
                        <a:solidFill>
                          <a:schemeClr val="tx2">
                            <a:lumMod val="60000"/>
                            <a:lumOff val="40000"/>
                          </a:schemeClr>
                        </a:solidFill>
                        <a:latin typeface="+mj-lt"/>
                        <a:ea typeface="+mn-ea"/>
                        <a:cs typeface="+mn-cs"/>
                      </a:endParaRP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kern="1200">
                        <a:solidFill>
                          <a:schemeClr val="tx2">
                            <a:lumMod val="60000"/>
                            <a:lumOff val="40000"/>
                          </a:schemeClr>
                        </a:solidFill>
                        <a:latin typeface="+mj-lt"/>
                        <a:ea typeface="+mn-ea"/>
                        <a:cs typeface="+mn-cs"/>
                      </a:endParaRPr>
                    </a:p>
                  </a:txBody>
                  <a:tcPr marL="72000" marR="72000" marT="72000" marB="72000" vert="vert27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4204473"/>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i="0" kern="1200" noProof="0">
                          <a:solidFill>
                            <a:schemeClr val="bg1"/>
                          </a:solidFill>
                          <a:latin typeface="Arial" panose="020B0604020202020204" pitchFamily="34" charset="0"/>
                        </a:rPr>
                        <a:t>Auftraggeber</a:t>
                      </a:r>
                      <a:endParaRPr lang="de-DE" sz="2800" b="0">
                        <a:solidFill>
                          <a:schemeClr val="bg1"/>
                        </a:solidFill>
                        <a:latin typeface="+mj-lt"/>
                      </a:endParaRPr>
                    </a:p>
                  </a:txBody>
                  <a:tcPr marL="72000" marR="36000" marT="72000" marB="36000">
                    <a:lnR>
                      <a:noFill/>
                    </a:lnR>
                    <a:lnT w="12700" cmpd="sng">
                      <a:noFill/>
                    </a:lnT>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i="0" kern="1200" noProof="0">
                          <a:solidFill>
                            <a:schemeClr val="bg1"/>
                          </a:solidFill>
                          <a:latin typeface="Arial" panose="020B0604020202020204" pitchFamily="34" charset="0"/>
                        </a:rPr>
                        <a:t>X</a:t>
                      </a:r>
                      <a:endParaRPr lang="de-DE" sz="1000" b="0" i="0" kern="1200" noProof="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i="0" kern="1200" noProof="0">
                          <a:solidFill>
                            <a:schemeClr val="bg1"/>
                          </a:solidFill>
                          <a:latin typeface="Arial" panose="020B0604020202020204" pitchFamily="34" charset="0"/>
                        </a:rPr>
                        <a:t>X</a:t>
                      </a:r>
                      <a:endParaRPr lang="de-DE" sz="1000" b="0" i="0" kern="1200" noProof="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noProof="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i="0" kern="1200" noProof="0">
                          <a:solidFill>
                            <a:schemeClr val="bg1"/>
                          </a:solidFill>
                          <a:latin typeface="Arial" panose="020B0604020202020204" pitchFamily="34" charset="0"/>
                          <a:ea typeface="+mn-ea"/>
                          <a:cs typeface="+mn-cs"/>
                        </a:rPr>
                        <a:t>X</a:t>
                      </a: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bg1"/>
                        </a:solidFill>
                        <a:latin typeface="Arial" panose="020B0604020202020204" pitchFamily="34" charset="0"/>
                        <a:ea typeface="+mn-ea"/>
                        <a:cs typeface="+mn-cs"/>
                      </a:endParaRPr>
                    </a:p>
                  </a:txBody>
                  <a:tcPr marL="0" marR="0" marT="0" marB="0" anchor="ctr">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2588864250"/>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i="0" kern="1200">
                          <a:latin typeface="Arial" panose="020B0604020202020204" pitchFamily="34" charset="0"/>
                        </a:rPr>
                        <a:t>Lenkungsausschuss</a:t>
                      </a:r>
                      <a:endParaRPr lang="de-DE" sz="1200" b="0" kern="1200">
                        <a:solidFill>
                          <a:schemeClr val="tx2">
                            <a:lumMod val="60000"/>
                            <a:lumOff val="40000"/>
                          </a:schemeClr>
                        </a:solidFill>
                        <a:latin typeface="+mj-lt"/>
                        <a:ea typeface="+mn-ea"/>
                        <a:cs typeface="+mn-cs"/>
                      </a:endParaRPr>
                    </a:p>
                  </a:txBody>
                  <a:tcPr marL="72000" marR="36000" marT="72000" marB="36000">
                    <a:lnR w="9525" cap="flat" cmpd="sng" algn="ctr">
                      <a:solidFill>
                        <a:schemeClr val="tx2">
                          <a:lumMod val="60000"/>
                          <a:lumOff val="40000"/>
                        </a:schemeClr>
                      </a:solidFill>
                      <a:prstDash val="solid"/>
                      <a:round/>
                      <a:headEnd type="none" w="med" len="med"/>
                      <a:tailEnd type="none" w="med" len="med"/>
                    </a:lnR>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i="0" kern="1200">
                          <a:latin typeface="Arial" panose="020B0604020202020204" pitchFamily="34" charset="0"/>
                        </a:rPr>
                        <a:t>X</a:t>
                      </a: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a:noFill/>
                    </a:lnT>
                    <a:noFill/>
                  </a:tcPr>
                </a:tc>
                <a:extLst>
                  <a:ext uri="{0D108BD9-81ED-4DB2-BD59-A6C34878D82A}">
                    <a16:rowId xmlns:a16="http://schemas.microsoft.com/office/drawing/2014/main" val="1454547166"/>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i="0" kern="1200">
                          <a:solidFill>
                            <a:schemeClr val="bg1"/>
                          </a:solidFill>
                          <a:latin typeface="Arial" panose="020B0604020202020204" pitchFamily="34" charset="0"/>
                        </a:rPr>
                        <a:t>Betriebsrat</a:t>
                      </a:r>
                      <a:endParaRPr lang="de-DE" sz="1200" b="0" kern="1200">
                        <a:solidFill>
                          <a:schemeClr val="bg1"/>
                        </a:solidFill>
                        <a:latin typeface="+mj-lt"/>
                        <a:ea typeface="+mn-ea"/>
                        <a:cs typeface="+mn-cs"/>
                      </a:endParaRPr>
                    </a:p>
                  </a:txBody>
                  <a:tcPr marL="72000" marR="36000" marT="72000" marB="36000">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rgbClr val="2C3E50">
                            <a:lumMod val="40000"/>
                            <a:lumOff val="60000"/>
                          </a:srgbClr>
                        </a:buClr>
                        <a:buSzPct val="80000"/>
                        <a:buFontTx/>
                        <a:buNone/>
                        <a:tabLst/>
                        <a:defRPr/>
                      </a:pPr>
                      <a:r>
                        <a:rPr lang="de-DE" sz="1000" b="0" i="0" kern="1200">
                          <a:solidFill>
                            <a:schemeClr val="bg1"/>
                          </a:solidFill>
                          <a:latin typeface="Arial" panose="020B0604020202020204" pitchFamily="34" charset="0"/>
                          <a:ea typeface="+mn-ea"/>
                          <a:cs typeface="+mn-cs"/>
                        </a:rPr>
                        <a:t>X</a:t>
                      </a:r>
                    </a:p>
                  </a:txBody>
                  <a:tcPr marL="0" marR="0" marT="0" marB="0" anchor="c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extLst>
                  <a:ext uri="{0D108BD9-81ED-4DB2-BD59-A6C34878D82A}">
                    <a16:rowId xmlns:a16="http://schemas.microsoft.com/office/drawing/2014/main" val="2628818886"/>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i="0" kern="1200">
                          <a:latin typeface="Arial" panose="020B0604020202020204" pitchFamily="34" charset="0"/>
                        </a:rPr>
                        <a:t>Projektteam</a:t>
                      </a:r>
                      <a:endParaRPr lang="de-DE" sz="1200" b="0" kern="1200">
                        <a:solidFill>
                          <a:schemeClr val="tx2">
                            <a:lumMod val="60000"/>
                            <a:lumOff val="40000"/>
                          </a:schemeClr>
                        </a:solidFill>
                        <a:latin typeface="+mj-lt"/>
                        <a:ea typeface="+mn-ea"/>
                        <a:cs typeface="+mn-cs"/>
                      </a:endParaRPr>
                    </a:p>
                  </a:txBody>
                  <a:tcPr marL="72000" marR="36000" marT="72000" marB="36000">
                    <a:lnR w="9525" cap="flat" cmpd="sng" algn="ctr">
                      <a:solidFill>
                        <a:schemeClr val="tx2">
                          <a:lumMod val="60000"/>
                          <a:lumOff val="40000"/>
                        </a:schemeClr>
                      </a:solidFill>
                      <a:prstDash val="solid"/>
                      <a:round/>
                      <a:headEnd type="none" w="med" len="med"/>
                      <a:tailEnd type="none" w="med" len="med"/>
                    </a:lnR>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i="0" kern="1200">
                          <a:latin typeface="Arial" panose="020B0604020202020204" pitchFamily="34" charset="0"/>
                        </a:rPr>
                        <a:t>X</a:t>
                      </a: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i="0" kern="1200">
                          <a:latin typeface="Arial" panose="020B0604020202020204" pitchFamily="34" charset="0"/>
                        </a:rPr>
                        <a:t>X</a:t>
                      </a: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noFill/>
                  </a:tcPr>
                </a:tc>
                <a:extLst>
                  <a:ext uri="{0D108BD9-81ED-4DB2-BD59-A6C34878D82A}">
                    <a16:rowId xmlns:a16="http://schemas.microsoft.com/office/drawing/2014/main" val="140283756"/>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200" b="0" i="0" kern="1200">
                          <a:solidFill>
                            <a:schemeClr val="bg1"/>
                          </a:solidFill>
                          <a:latin typeface="Arial" panose="020B0604020202020204" pitchFamily="34" charset="0"/>
                        </a:rPr>
                        <a:t>Externe Lieferanten</a:t>
                      </a:r>
                      <a:endParaRPr lang="de-DE" sz="1200" b="0" kern="1200">
                        <a:solidFill>
                          <a:schemeClr val="bg1"/>
                        </a:solidFill>
                        <a:latin typeface="+mj-lt"/>
                        <a:ea typeface="+mn-ea"/>
                        <a:cs typeface="+mn-cs"/>
                      </a:endParaRPr>
                    </a:p>
                  </a:txBody>
                  <a:tcPr marL="72000" marR="36000" marT="72000" marB="36000">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i="0" kern="1200">
                          <a:solidFill>
                            <a:schemeClr val="bg1"/>
                          </a:solidFill>
                          <a:latin typeface="Arial" panose="020B0604020202020204" pitchFamily="34" charset="0"/>
                        </a:rPr>
                        <a:t>X</a:t>
                      </a: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i="0" kern="1200">
                          <a:solidFill>
                            <a:schemeClr val="bg1"/>
                          </a:solidFill>
                          <a:latin typeface="Arial" panose="020B0604020202020204" pitchFamily="34" charset="0"/>
                          <a:ea typeface="+mn-ea"/>
                          <a:cs typeface="+mn-cs"/>
                        </a:rPr>
                        <a:t>X</a:t>
                      </a:r>
                    </a:p>
                  </a:txBody>
                  <a:tcPr marL="0" marR="0" marT="0" marB="0" anchor="c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tc>
                  <a:txBody>
                    <a:bodyPr/>
                    <a:lstStyle/>
                    <a:p>
                      <a:pPr marL="171450" indent="-171450" algn="ctr">
                        <a:buFont typeface="Arial" panose="020B0604020202020204" pitchFamily="34" charset="0"/>
                        <a:buChar char="•"/>
                      </a:pPr>
                      <a:endParaRPr lang="de-DE" sz="1000" b="0" i="0" kern="1200">
                        <a:solidFill>
                          <a:schemeClr val="bg1"/>
                        </a:solidFill>
                        <a:latin typeface="Arial" panose="020B0604020202020204" pitchFamily="34" charset="0"/>
                        <a:ea typeface="+mn-ea"/>
                        <a:cs typeface="+mn-cs"/>
                      </a:endParaRPr>
                    </a:p>
                  </a:txBody>
                  <a:tcPr marL="0" marR="0" marT="0" marB="0" anchor="ctr">
                    <a:solidFill>
                      <a:schemeClr val="tx2">
                        <a:lumMod val="60000"/>
                        <a:lumOff val="40000"/>
                      </a:schemeClr>
                    </a:solidFill>
                  </a:tcPr>
                </a:tc>
                <a:extLst>
                  <a:ext uri="{0D108BD9-81ED-4DB2-BD59-A6C34878D82A}">
                    <a16:rowId xmlns:a16="http://schemas.microsoft.com/office/drawing/2014/main" val="1707432566"/>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200" b="0" kern="1200">
                        <a:solidFill>
                          <a:schemeClr val="tx2">
                            <a:lumMod val="60000"/>
                            <a:lumOff val="40000"/>
                          </a:schemeClr>
                        </a:solidFill>
                        <a:latin typeface="+mj-lt"/>
                        <a:ea typeface="+mn-ea"/>
                        <a:cs typeface="+mn-cs"/>
                      </a:endParaRPr>
                    </a:p>
                  </a:txBody>
                  <a:tcPr marL="72000" marR="36000" marT="72000" marB="36000">
                    <a:lnR w="9525" cap="flat" cmpd="sng" algn="ctr">
                      <a:solidFill>
                        <a:schemeClr val="tx2">
                          <a:lumMod val="60000"/>
                          <a:lumOff val="40000"/>
                        </a:schemeClr>
                      </a:solidFill>
                      <a:prstDash val="solid"/>
                      <a:round/>
                      <a:headEnd type="none" w="med" len="med"/>
                      <a:tailEnd type="none" w="med" len="med"/>
                    </a:lnR>
                    <a:lnB w="9525" cap="flat" cmpd="sng" algn="ctr">
                      <a:noFill/>
                      <a:prstDash val="solid"/>
                      <a:round/>
                      <a:headEnd type="none" w="med" len="med"/>
                      <a:tailEnd type="none" w="med" len="med"/>
                    </a:lnB>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B w="9525"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4189395010"/>
                  </a:ext>
                </a:extLst>
              </a:tr>
            </a:tbl>
          </a:graphicData>
        </a:graphic>
      </p:graphicFrame>
      <p:sp>
        <p:nvSpPr>
          <p:cNvPr id="19" name="Text 1">
            <a:extLst>
              <a:ext uri="{FF2B5EF4-FFF2-40B4-BE49-F238E27FC236}">
                <a16:creationId xmlns:a16="http://schemas.microsoft.com/office/drawing/2014/main" id="{F7BE83E3-3A8F-6140-AE1F-EA80313609A2}"/>
              </a:ext>
            </a:extLst>
          </p:cNvPr>
          <p:cNvSpPr>
            <a:spLocks noGrp="1"/>
          </p:cNvSpPr>
          <p:nvPr/>
        </p:nvSpPr>
        <p:spPr bwMode="gray">
          <a:xfrm>
            <a:off x="10320759" y="471141"/>
            <a:ext cx="1471191"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DIAGRAMME</a:t>
            </a:r>
          </a:p>
        </p:txBody>
      </p:sp>
    </p:spTree>
    <p:extLst>
      <p:ext uri="{BB962C8B-B14F-4D97-AF65-F5344CB8AC3E}">
        <p14:creationId xmlns:p14="http://schemas.microsoft.com/office/powerpoint/2010/main" val="196966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2FCB2A-6EDE-D144-8CC6-9A294DDAFF7D}"/>
              </a:ext>
            </a:extLst>
          </p:cNvPr>
          <p:cNvGraphicFramePr>
            <a:graphicFrameLocks noChangeAspect="1"/>
          </p:cNvGraphicFramePr>
          <p:nvPr>
            <p:custDataLst>
              <p:tags r:id="rId2"/>
            </p:custDataLst>
            <p:extLst>
              <p:ext uri="{D42A27DB-BD31-4B8C-83A1-F6EECF244321}">
                <p14:modId xmlns:p14="http://schemas.microsoft.com/office/powerpoint/2010/main" val="919669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1" name="think-cell Slide" r:id="rId6" imgW="7772400" imgH="10058400" progId="TCLayout.ActiveDocument.1">
                  <p:embed/>
                </p:oleObj>
              </mc:Choice>
              <mc:Fallback>
                <p:oleObj name="think-cell Slide" r:id="rId6" imgW="7772400" imgH="10058400" progId="TCLayout.ActiveDocument.1">
                  <p:embed/>
                  <p:pic>
                    <p:nvPicPr>
                      <p:cNvPr id="6" name="Object 5" hidden="1">
                        <a:extLst>
                          <a:ext uri="{FF2B5EF4-FFF2-40B4-BE49-F238E27FC236}">
                            <a16:creationId xmlns:a16="http://schemas.microsoft.com/office/drawing/2014/main" id="{062FCB2A-6EDE-D144-8CC6-9A294DDAFF7D}"/>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F1D02CD-2E95-204C-92E6-31FD6433B953}"/>
              </a:ext>
            </a:extLst>
          </p:cNvPr>
          <p:cNvSpPr/>
          <p:nvPr>
            <p:custDataLst>
              <p:tags r:id="rId3"/>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120000"/>
              </a:lnSpc>
              <a:spcAft>
                <a:spcPts val="1000"/>
              </a:spcAft>
            </a:pPr>
            <a:endParaRPr lang="de-DE" sz="1600" dirty="0" err="1">
              <a:latin typeface="Arial" panose="020B0604020202020204" pitchFamily="34" charset="0"/>
              <a:ea typeface="+mj-ea"/>
              <a:sym typeface="Arial" panose="020B0604020202020204" pitchFamily="34" charset="0"/>
            </a:endParaRPr>
          </a:p>
        </p:txBody>
      </p:sp>
      <p:sp>
        <p:nvSpPr>
          <p:cNvPr id="27" name="Rectangle 26">
            <a:extLst>
              <a:ext uri="{FF2B5EF4-FFF2-40B4-BE49-F238E27FC236}">
                <a16:creationId xmlns:a16="http://schemas.microsoft.com/office/drawing/2014/main" id="{E2066759-3353-F647-8FCE-AFB230A2FF20}"/>
              </a:ext>
            </a:extLst>
          </p:cNvPr>
          <p:cNvSpPr/>
          <p:nvPr/>
        </p:nvSpPr>
        <p:spPr>
          <a:xfrm rot="18900000">
            <a:off x="3496008" y="2089816"/>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Pers. Gespräch</a:t>
            </a:r>
          </a:p>
        </p:txBody>
      </p:sp>
      <p:sp>
        <p:nvSpPr>
          <p:cNvPr id="11" name="Title 10">
            <a:extLst>
              <a:ext uri="{FF2B5EF4-FFF2-40B4-BE49-F238E27FC236}">
                <a16:creationId xmlns:a16="http://schemas.microsoft.com/office/drawing/2014/main" id="{49F99E96-BB77-4244-9B86-510BF593C484}"/>
              </a:ext>
            </a:extLst>
          </p:cNvPr>
          <p:cNvSpPr>
            <a:spLocks noGrp="1"/>
          </p:cNvSpPr>
          <p:nvPr>
            <p:ph type="title"/>
          </p:nvPr>
        </p:nvSpPr>
        <p:spPr>
          <a:xfrm>
            <a:off x="755999" y="468000"/>
            <a:ext cx="11037599" cy="553998"/>
          </a:xfrm>
        </p:spPr>
        <p:txBody>
          <a:bodyPr/>
          <a:lstStyle/>
          <a:p>
            <a:r>
              <a:rPr lang="de-DE" dirty="0"/>
              <a:t>Kommunikationsmatrix</a:t>
            </a:r>
            <a:br>
              <a:rPr lang="de-DE" dirty="0"/>
            </a:br>
            <a:r>
              <a:rPr lang="de-DE" sz="1600" dirty="0">
                <a:latin typeface="Arial" panose="020B0604020202020204" pitchFamily="34" charset="0"/>
              </a:rPr>
              <a:t>Gezielte interne und externe Kommunikation über abgestimmte Kanäle und Medien.</a:t>
            </a:r>
            <a:endParaRPr lang="de-DE" dirty="0"/>
          </a:p>
        </p:txBody>
      </p:sp>
      <p:sp>
        <p:nvSpPr>
          <p:cNvPr id="3" name="Date Placeholder 2">
            <a:extLst>
              <a:ext uri="{FF2B5EF4-FFF2-40B4-BE49-F238E27FC236}">
                <a16:creationId xmlns:a16="http://schemas.microsoft.com/office/drawing/2014/main" id="{FFE7BF22-F9DF-1248-9628-71D366E73015}"/>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2" name="Footer Placeholder 1">
            <a:extLst>
              <a:ext uri="{FF2B5EF4-FFF2-40B4-BE49-F238E27FC236}">
                <a16:creationId xmlns:a16="http://schemas.microsoft.com/office/drawing/2014/main" id="{DD20342C-9F87-2540-8D3D-742969D91F02}"/>
              </a:ext>
            </a:extLst>
          </p:cNvPr>
          <p:cNvSpPr>
            <a:spLocks noGrp="1"/>
          </p:cNvSpPr>
          <p:nvPr>
            <p:ph type="ftr" sz="quarter" idx="21"/>
          </p:nvPr>
        </p:nvSpPr>
        <p:spPr/>
        <p:txBody>
          <a:bodyPr/>
          <a:lstStyle/>
          <a:p>
            <a:r>
              <a:rPr lang="de-DE" noProof="0"/>
              <a:t>Titel / Autor / Copyright</a:t>
            </a:r>
          </a:p>
        </p:txBody>
      </p:sp>
      <p:sp>
        <p:nvSpPr>
          <p:cNvPr id="4" name="Slide Number Placeholder 3">
            <a:extLst>
              <a:ext uri="{FF2B5EF4-FFF2-40B4-BE49-F238E27FC236}">
                <a16:creationId xmlns:a16="http://schemas.microsoft.com/office/drawing/2014/main" id="{BE190A58-A1D7-AD47-B8C5-C260F6461D3E}"/>
              </a:ext>
            </a:extLst>
          </p:cNvPr>
          <p:cNvSpPr>
            <a:spLocks noGrp="1"/>
          </p:cNvSpPr>
          <p:nvPr>
            <p:ph type="sldNum" sz="quarter" idx="22"/>
          </p:nvPr>
        </p:nvSpPr>
        <p:spPr/>
        <p:txBody>
          <a:bodyPr/>
          <a:lstStyle/>
          <a:p>
            <a:fld id="{02CEFE82-39F2-4F47-8A0C-D5AB3496FA5C}" type="slidenum">
              <a:rPr lang="de-DE" noProof="0" smtClean="0"/>
              <a:pPr/>
              <a:t>98</a:t>
            </a:fld>
            <a:endParaRPr lang="de-DE" noProof="0"/>
          </a:p>
        </p:txBody>
      </p:sp>
      <p:sp>
        <p:nvSpPr>
          <p:cNvPr id="24" name="Rectangle 23">
            <a:extLst>
              <a:ext uri="{FF2B5EF4-FFF2-40B4-BE49-F238E27FC236}">
                <a16:creationId xmlns:a16="http://schemas.microsoft.com/office/drawing/2014/main" id="{78A293C2-65C6-744F-B59F-F8D1038F239C}"/>
              </a:ext>
            </a:extLst>
          </p:cNvPr>
          <p:cNvSpPr/>
          <p:nvPr/>
        </p:nvSpPr>
        <p:spPr>
          <a:xfrm rot="18900000">
            <a:off x="2882054" y="2089815"/>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Status Report</a:t>
            </a:r>
          </a:p>
        </p:txBody>
      </p:sp>
      <p:sp>
        <p:nvSpPr>
          <p:cNvPr id="28" name="Rectangle 27">
            <a:extLst>
              <a:ext uri="{FF2B5EF4-FFF2-40B4-BE49-F238E27FC236}">
                <a16:creationId xmlns:a16="http://schemas.microsoft.com/office/drawing/2014/main" id="{E002264E-24FE-7E49-9A85-1A0BA4682C95}"/>
              </a:ext>
            </a:extLst>
          </p:cNvPr>
          <p:cNvSpPr/>
          <p:nvPr/>
        </p:nvSpPr>
        <p:spPr>
          <a:xfrm rot="18900000">
            <a:off x="4102343" y="2092389"/>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E-Mail Verteiler</a:t>
            </a:r>
          </a:p>
        </p:txBody>
      </p:sp>
      <p:sp>
        <p:nvSpPr>
          <p:cNvPr id="29" name="Rectangle 28">
            <a:extLst>
              <a:ext uri="{FF2B5EF4-FFF2-40B4-BE49-F238E27FC236}">
                <a16:creationId xmlns:a16="http://schemas.microsoft.com/office/drawing/2014/main" id="{F59BF741-D31A-3B49-9124-D68B4F5116A2}"/>
              </a:ext>
            </a:extLst>
          </p:cNvPr>
          <p:cNvSpPr/>
          <p:nvPr/>
        </p:nvSpPr>
        <p:spPr>
          <a:xfrm rot="18900000">
            <a:off x="4716298" y="2089816"/>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Wiki / Blog</a:t>
            </a:r>
          </a:p>
        </p:txBody>
      </p:sp>
      <p:sp>
        <p:nvSpPr>
          <p:cNvPr id="30" name="Rectangle 29">
            <a:extLst>
              <a:ext uri="{FF2B5EF4-FFF2-40B4-BE49-F238E27FC236}">
                <a16:creationId xmlns:a16="http://schemas.microsoft.com/office/drawing/2014/main" id="{A1071D4B-CEBF-C343-AF6D-83036A3D3B33}"/>
              </a:ext>
            </a:extLst>
          </p:cNvPr>
          <p:cNvSpPr/>
          <p:nvPr/>
        </p:nvSpPr>
        <p:spPr>
          <a:xfrm rot="18900000">
            <a:off x="5330254" y="2087242"/>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Status Report</a:t>
            </a:r>
          </a:p>
        </p:txBody>
      </p:sp>
      <p:sp>
        <p:nvSpPr>
          <p:cNvPr id="31" name="Rectangle 30">
            <a:extLst>
              <a:ext uri="{FF2B5EF4-FFF2-40B4-BE49-F238E27FC236}">
                <a16:creationId xmlns:a16="http://schemas.microsoft.com/office/drawing/2014/main" id="{06A5599B-7219-C04F-A6BD-96688C6A01F1}"/>
              </a:ext>
            </a:extLst>
          </p:cNvPr>
          <p:cNvSpPr/>
          <p:nvPr/>
        </p:nvSpPr>
        <p:spPr>
          <a:xfrm rot="18900000">
            <a:off x="5944208" y="2091308"/>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Workshop</a:t>
            </a:r>
          </a:p>
        </p:txBody>
      </p:sp>
      <p:sp>
        <p:nvSpPr>
          <p:cNvPr id="32" name="Rectangle 31">
            <a:extLst>
              <a:ext uri="{FF2B5EF4-FFF2-40B4-BE49-F238E27FC236}">
                <a16:creationId xmlns:a16="http://schemas.microsoft.com/office/drawing/2014/main" id="{93C55372-BD80-044B-BBC5-57B403527FC4}"/>
              </a:ext>
            </a:extLst>
          </p:cNvPr>
          <p:cNvSpPr/>
          <p:nvPr/>
        </p:nvSpPr>
        <p:spPr>
          <a:xfrm rot="18900000">
            <a:off x="6537229" y="2093883"/>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Status Report</a:t>
            </a:r>
          </a:p>
        </p:txBody>
      </p:sp>
      <p:sp>
        <p:nvSpPr>
          <p:cNvPr id="33" name="Rectangle 32">
            <a:extLst>
              <a:ext uri="{FF2B5EF4-FFF2-40B4-BE49-F238E27FC236}">
                <a16:creationId xmlns:a16="http://schemas.microsoft.com/office/drawing/2014/main" id="{F158E1DC-B454-8D4B-ABD0-CA013645BC0B}"/>
              </a:ext>
            </a:extLst>
          </p:cNvPr>
          <p:cNvSpPr/>
          <p:nvPr/>
        </p:nvSpPr>
        <p:spPr>
          <a:xfrm rot="18900000">
            <a:off x="7151183" y="2087242"/>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Status Report</a:t>
            </a:r>
          </a:p>
        </p:txBody>
      </p:sp>
      <p:sp>
        <p:nvSpPr>
          <p:cNvPr id="34" name="Rectangle 33">
            <a:extLst>
              <a:ext uri="{FF2B5EF4-FFF2-40B4-BE49-F238E27FC236}">
                <a16:creationId xmlns:a16="http://schemas.microsoft.com/office/drawing/2014/main" id="{6359B3B4-EC88-054A-9B35-E54200CE6C6B}"/>
              </a:ext>
            </a:extLst>
          </p:cNvPr>
          <p:cNvSpPr/>
          <p:nvPr/>
        </p:nvSpPr>
        <p:spPr>
          <a:xfrm rot="18900000">
            <a:off x="7765138" y="2090270"/>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Status Report</a:t>
            </a:r>
          </a:p>
        </p:txBody>
      </p:sp>
      <p:sp>
        <p:nvSpPr>
          <p:cNvPr id="35" name="Rectangle 34">
            <a:extLst>
              <a:ext uri="{FF2B5EF4-FFF2-40B4-BE49-F238E27FC236}">
                <a16:creationId xmlns:a16="http://schemas.microsoft.com/office/drawing/2014/main" id="{5EBDB660-1290-AA40-A018-67FCA3A4236E}"/>
              </a:ext>
            </a:extLst>
          </p:cNvPr>
          <p:cNvSpPr/>
          <p:nvPr/>
        </p:nvSpPr>
        <p:spPr>
          <a:xfrm rot="18900000">
            <a:off x="8375451" y="2089814"/>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Status Report</a:t>
            </a:r>
          </a:p>
        </p:txBody>
      </p:sp>
      <p:sp>
        <p:nvSpPr>
          <p:cNvPr id="36" name="Rectangle 35">
            <a:extLst>
              <a:ext uri="{FF2B5EF4-FFF2-40B4-BE49-F238E27FC236}">
                <a16:creationId xmlns:a16="http://schemas.microsoft.com/office/drawing/2014/main" id="{4DAA922D-B1C9-7744-8BF5-E7846959281E}"/>
              </a:ext>
            </a:extLst>
          </p:cNvPr>
          <p:cNvSpPr/>
          <p:nvPr/>
        </p:nvSpPr>
        <p:spPr>
          <a:xfrm rot="18900000">
            <a:off x="8997420" y="2079776"/>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Status Report</a:t>
            </a:r>
          </a:p>
        </p:txBody>
      </p:sp>
      <p:sp>
        <p:nvSpPr>
          <p:cNvPr id="37" name="Rectangle 36">
            <a:extLst>
              <a:ext uri="{FF2B5EF4-FFF2-40B4-BE49-F238E27FC236}">
                <a16:creationId xmlns:a16="http://schemas.microsoft.com/office/drawing/2014/main" id="{F5F83FEB-27BD-264C-BFE5-2282E16680AA}"/>
              </a:ext>
            </a:extLst>
          </p:cNvPr>
          <p:cNvSpPr/>
          <p:nvPr/>
        </p:nvSpPr>
        <p:spPr>
          <a:xfrm rot="18900000">
            <a:off x="9584997" y="2079776"/>
            <a:ext cx="2413070" cy="4212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72000" bIns="36000" rtlCol="0" anchor="ctr"/>
          <a:lstStyle/>
          <a:p>
            <a:pPr>
              <a:lnSpc>
                <a:spcPct val="120000"/>
              </a:lnSpc>
              <a:spcAft>
                <a:spcPts val="1000"/>
              </a:spcAft>
            </a:pPr>
            <a:r>
              <a:rPr lang="de-DE" sz="1400">
                <a:latin typeface="+mj-lt"/>
              </a:rPr>
              <a:t>Status Report</a:t>
            </a:r>
          </a:p>
        </p:txBody>
      </p:sp>
      <p:graphicFrame>
        <p:nvGraphicFramePr>
          <p:cNvPr id="12" name="Tabelle 8">
            <a:extLst>
              <a:ext uri="{FF2B5EF4-FFF2-40B4-BE49-F238E27FC236}">
                <a16:creationId xmlns:a16="http://schemas.microsoft.com/office/drawing/2014/main" id="{99E06A7E-4AA2-8442-91B2-605EE0353AA5}"/>
              </a:ext>
            </a:extLst>
          </p:cNvPr>
          <p:cNvGraphicFramePr>
            <a:graphicFrameLocks noGrp="1"/>
          </p:cNvGraphicFramePr>
          <p:nvPr>
            <p:extLst>
              <p:ext uri="{D42A27DB-BD31-4B8C-83A1-F6EECF244321}">
                <p14:modId xmlns:p14="http://schemas.microsoft.com/office/powerpoint/2010/main" val="1717752650"/>
              </p:ext>
            </p:extLst>
          </p:nvPr>
        </p:nvGraphicFramePr>
        <p:xfrm>
          <a:off x="651637" y="3002584"/>
          <a:ext cx="10340829" cy="2160000"/>
        </p:xfrm>
        <a:graphic>
          <a:graphicData uri="http://schemas.openxmlformats.org/drawingml/2006/table">
            <a:tbl>
              <a:tblPr firstRow="1" bandRow="1">
                <a:tableStyleId>{5FD0F851-EC5A-4D38-B0AD-8093EC10F338}</a:tableStyleId>
              </a:tblPr>
              <a:tblGrid>
                <a:gridCol w="2433137">
                  <a:extLst>
                    <a:ext uri="{9D8B030D-6E8A-4147-A177-3AD203B41FA5}">
                      <a16:colId xmlns:a16="http://schemas.microsoft.com/office/drawing/2014/main" val="2634005788"/>
                    </a:ext>
                  </a:extLst>
                </a:gridCol>
                <a:gridCol w="608284">
                  <a:extLst>
                    <a:ext uri="{9D8B030D-6E8A-4147-A177-3AD203B41FA5}">
                      <a16:colId xmlns:a16="http://schemas.microsoft.com/office/drawing/2014/main" val="979927688"/>
                    </a:ext>
                  </a:extLst>
                </a:gridCol>
                <a:gridCol w="608284">
                  <a:extLst>
                    <a:ext uri="{9D8B030D-6E8A-4147-A177-3AD203B41FA5}">
                      <a16:colId xmlns:a16="http://schemas.microsoft.com/office/drawing/2014/main" val="3639209716"/>
                    </a:ext>
                  </a:extLst>
                </a:gridCol>
                <a:gridCol w="608284">
                  <a:extLst>
                    <a:ext uri="{9D8B030D-6E8A-4147-A177-3AD203B41FA5}">
                      <a16:colId xmlns:a16="http://schemas.microsoft.com/office/drawing/2014/main" val="109038695"/>
                    </a:ext>
                  </a:extLst>
                </a:gridCol>
                <a:gridCol w="608284">
                  <a:extLst>
                    <a:ext uri="{9D8B030D-6E8A-4147-A177-3AD203B41FA5}">
                      <a16:colId xmlns:a16="http://schemas.microsoft.com/office/drawing/2014/main" val="2949029382"/>
                    </a:ext>
                  </a:extLst>
                </a:gridCol>
                <a:gridCol w="608284">
                  <a:extLst>
                    <a:ext uri="{9D8B030D-6E8A-4147-A177-3AD203B41FA5}">
                      <a16:colId xmlns:a16="http://schemas.microsoft.com/office/drawing/2014/main" val="184377114"/>
                    </a:ext>
                  </a:extLst>
                </a:gridCol>
                <a:gridCol w="608284">
                  <a:extLst>
                    <a:ext uri="{9D8B030D-6E8A-4147-A177-3AD203B41FA5}">
                      <a16:colId xmlns:a16="http://schemas.microsoft.com/office/drawing/2014/main" val="596297748"/>
                    </a:ext>
                  </a:extLst>
                </a:gridCol>
                <a:gridCol w="608284">
                  <a:extLst>
                    <a:ext uri="{9D8B030D-6E8A-4147-A177-3AD203B41FA5}">
                      <a16:colId xmlns:a16="http://schemas.microsoft.com/office/drawing/2014/main" val="4156794672"/>
                    </a:ext>
                  </a:extLst>
                </a:gridCol>
                <a:gridCol w="608284">
                  <a:extLst>
                    <a:ext uri="{9D8B030D-6E8A-4147-A177-3AD203B41FA5}">
                      <a16:colId xmlns:a16="http://schemas.microsoft.com/office/drawing/2014/main" val="1366450520"/>
                    </a:ext>
                  </a:extLst>
                </a:gridCol>
                <a:gridCol w="608284">
                  <a:extLst>
                    <a:ext uri="{9D8B030D-6E8A-4147-A177-3AD203B41FA5}">
                      <a16:colId xmlns:a16="http://schemas.microsoft.com/office/drawing/2014/main" val="145462955"/>
                    </a:ext>
                  </a:extLst>
                </a:gridCol>
                <a:gridCol w="608284">
                  <a:extLst>
                    <a:ext uri="{9D8B030D-6E8A-4147-A177-3AD203B41FA5}">
                      <a16:colId xmlns:a16="http://schemas.microsoft.com/office/drawing/2014/main" val="1579218697"/>
                    </a:ext>
                  </a:extLst>
                </a:gridCol>
                <a:gridCol w="608284">
                  <a:extLst>
                    <a:ext uri="{9D8B030D-6E8A-4147-A177-3AD203B41FA5}">
                      <a16:colId xmlns:a16="http://schemas.microsoft.com/office/drawing/2014/main" val="4031174742"/>
                    </a:ext>
                  </a:extLst>
                </a:gridCol>
                <a:gridCol w="608284">
                  <a:extLst>
                    <a:ext uri="{9D8B030D-6E8A-4147-A177-3AD203B41FA5}">
                      <a16:colId xmlns:a16="http://schemas.microsoft.com/office/drawing/2014/main" val="3446906560"/>
                    </a:ext>
                  </a:extLst>
                </a:gridCol>
                <a:gridCol w="608284">
                  <a:extLst>
                    <a:ext uri="{9D8B030D-6E8A-4147-A177-3AD203B41FA5}">
                      <a16:colId xmlns:a16="http://schemas.microsoft.com/office/drawing/2014/main" val="2535385510"/>
                    </a:ext>
                  </a:extLst>
                </a:gridCol>
              </a:tblGrid>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400" b="0" kern="1200" noProof="0">
                          <a:solidFill>
                            <a:schemeClr val="tx1"/>
                          </a:solidFill>
                          <a:latin typeface="+mj-lt"/>
                          <a:ea typeface="+mn-ea"/>
                          <a:cs typeface="+mn-cs"/>
                        </a:rPr>
                        <a:t>Auftraggeber</a:t>
                      </a:r>
                      <a:endParaRPr lang="de-DE" sz="3200" b="0">
                        <a:solidFill>
                          <a:schemeClr val="tx1"/>
                        </a:solidFill>
                        <a:latin typeface="+mj-lt"/>
                      </a:endParaRPr>
                    </a:p>
                  </a:txBody>
                  <a:tcPr marL="72000" marR="36000" marT="72000" marB="36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kern="1200" noProof="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kern="1200" noProof="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noProof="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noProof="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88864250"/>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400" b="0" kern="1200">
                          <a:solidFill>
                            <a:schemeClr val="tx1"/>
                          </a:solidFill>
                          <a:latin typeface="+mj-lt"/>
                          <a:ea typeface="+mn-ea"/>
                          <a:cs typeface="+mn-cs"/>
                        </a:rPr>
                        <a:t>Lenkungsausschuss</a:t>
                      </a:r>
                    </a:p>
                  </a:txBody>
                  <a:tcPr marL="72000" marR="36000" marT="72000" marB="36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171450" marR="0" lvl="1" indent="-171450" algn="ctr" defTabSz="914400" rtl="0" eaLnBrk="1" fontAlgn="auto" latinLnBrk="0" hangingPunct="1">
                        <a:lnSpc>
                          <a:spcPct val="104000"/>
                        </a:lnSpc>
                        <a:spcBef>
                          <a:spcPts val="0"/>
                        </a:spcBef>
                        <a:spcAft>
                          <a:spcPts val="300"/>
                        </a:spcAft>
                        <a:buClr>
                          <a:schemeClr val="tx2">
                            <a:lumMod val="40000"/>
                            <a:lumOff val="60000"/>
                          </a:schemeClr>
                        </a:buClr>
                        <a:buSzPct val="80000"/>
                        <a:buFont typeface="Arial" panose="020B0604020202020204" pitchFamily="34" charset="0"/>
                        <a:buChar char="•"/>
                        <a:tabLst/>
                        <a:defRP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454547166"/>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400" b="0" kern="1200">
                          <a:solidFill>
                            <a:schemeClr val="tx1"/>
                          </a:solidFill>
                          <a:latin typeface="+mj-lt"/>
                          <a:ea typeface="+mn-ea"/>
                          <a:cs typeface="+mn-cs"/>
                        </a:rPr>
                        <a:t>Betriebsrat</a:t>
                      </a:r>
                    </a:p>
                  </a:txBody>
                  <a:tcPr marL="72000" marR="36000" marT="72000" marB="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rgbClr val="2C3E50">
                            <a:lumMod val="40000"/>
                            <a:lumOff val="60000"/>
                          </a:srgb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8818886"/>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400" b="0" kern="1200">
                          <a:solidFill>
                            <a:schemeClr val="tx1"/>
                          </a:solidFill>
                          <a:latin typeface="+mj-lt"/>
                          <a:ea typeface="+mn-ea"/>
                          <a:cs typeface="+mn-cs"/>
                        </a:rPr>
                        <a:t>Projektteam</a:t>
                      </a:r>
                    </a:p>
                  </a:txBody>
                  <a:tcPr marL="72000" marR="36000" marT="72000" marB="36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283756"/>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400" b="0" kern="1200">
                          <a:solidFill>
                            <a:schemeClr val="tx1"/>
                          </a:solidFill>
                          <a:latin typeface="+mj-lt"/>
                          <a:ea typeface="+mn-ea"/>
                          <a:cs typeface="+mn-cs"/>
                        </a:rPr>
                        <a:t>Externe Lieferanten</a:t>
                      </a:r>
                    </a:p>
                  </a:txBody>
                  <a:tcPr marL="72000" marR="36000" marT="72000" marB="36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7432566"/>
                  </a:ext>
                </a:extLst>
              </a:tr>
              <a:tr h="360000">
                <a:tc>
                  <a:txBody>
                    <a:bodyPr/>
                    <a:lstStyle/>
                    <a:p>
                      <a:pPr marL="0" marR="0" lvl="1" indent="0" algn="l"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r>
                        <a:rPr lang="de-DE" sz="1400" b="0" kern="1200">
                          <a:solidFill>
                            <a:schemeClr val="tx1"/>
                          </a:solidFill>
                          <a:latin typeface="+mj-lt"/>
                          <a:ea typeface="+mn-ea"/>
                          <a:cs typeface="+mn-cs"/>
                        </a:rPr>
                        <a:t>Einfügen</a:t>
                      </a:r>
                    </a:p>
                  </a:txBody>
                  <a:tcPr marL="72000" marR="36000" marT="72000" marB="36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ctr" defTabSz="914400" rtl="0" eaLnBrk="1" fontAlgn="auto" latinLnBrk="0" hangingPunct="1">
                        <a:lnSpc>
                          <a:spcPct val="104000"/>
                        </a:lnSpc>
                        <a:spcBef>
                          <a:spcPts val="0"/>
                        </a:spcBef>
                        <a:spcAft>
                          <a:spcPts val="300"/>
                        </a:spcAft>
                        <a:buClr>
                          <a:schemeClr val="tx2">
                            <a:lumMod val="40000"/>
                            <a:lumOff val="60000"/>
                          </a:schemeClr>
                        </a:buClr>
                        <a:buSzPct val="80000"/>
                        <a:buFontTx/>
                        <a:buNone/>
                        <a:tabLst/>
                        <a:defRPr/>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endParaRPr lang="de-DE" sz="1000" b="0" kern="1200">
                        <a:solidFill>
                          <a:schemeClr val="tx1"/>
                        </a:solidFill>
                        <a:latin typeface="+mj-lt"/>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Tx/>
                        <a:buNone/>
                      </a:pPr>
                      <a:r>
                        <a:rPr lang="de-DE" sz="1000" b="0" kern="1200">
                          <a:solidFill>
                            <a:schemeClr val="tx1"/>
                          </a:solidFill>
                          <a:latin typeface="+mj-lt"/>
                          <a:ea typeface="+mn-ea"/>
                          <a:cs typeface="+mn-cs"/>
                        </a:rPr>
                        <a:t>X</a:t>
                      </a: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ctr">
                        <a:buFont typeface="Arial" panose="020B0604020202020204" pitchFamily="34" charset="0"/>
                        <a:buChar char="•"/>
                      </a:pPr>
                      <a:endParaRPr lang="de-DE" sz="1000" b="0" i="0" kern="1200">
                        <a:solidFill>
                          <a:schemeClr val="tx1"/>
                        </a:solidFill>
                        <a:latin typeface="Arial" panose="020B0604020202020204" pitchFamily="34" charset="0"/>
                        <a:ea typeface="+mn-ea"/>
                        <a:cs typeface="+mn-cs"/>
                      </a:endParaRPr>
                    </a:p>
                  </a:txBody>
                  <a:tcPr marL="0" marR="0" marT="0" marB="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395010"/>
                  </a:ext>
                </a:extLst>
              </a:tr>
            </a:tbl>
          </a:graphicData>
        </a:graphic>
      </p:graphicFrame>
      <p:sp>
        <p:nvSpPr>
          <p:cNvPr id="25" name="Rectangle 24">
            <a:extLst>
              <a:ext uri="{FF2B5EF4-FFF2-40B4-BE49-F238E27FC236}">
                <a16:creationId xmlns:a16="http://schemas.microsoft.com/office/drawing/2014/main" id="{E4B811CB-D31A-E74A-9675-F105DD8ED787}"/>
              </a:ext>
            </a:extLst>
          </p:cNvPr>
          <p:cNvSpPr/>
          <p:nvPr/>
        </p:nvSpPr>
        <p:spPr>
          <a:xfrm>
            <a:off x="4181383" y="1114974"/>
            <a:ext cx="7728850" cy="647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err="1">
              <a:latin typeface="Arial" panose="020B0604020202020204" pitchFamily="34" charset="0"/>
            </a:endParaRPr>
          </a:p>
        </p:txBody>
      </p:sp>
      <p:sp>
        <p:nvSpPr>
          <p:cNvPr id="38" name="Text 1">
            <a:extLst>
              <a:ext uri="{FF2B5EF4-FFF2-40B4-BE49-F238E27FC236}">
                <a16:creationId xmlns:a16="http://schemas.microsoft.com/office/drawing/2014/main" id="{7FE07125-6609-B445-BE00-B3BB2F76C18B}"/>
              </a:ext>
            </a:extLst>
          </p:cNvPr>
          <p:cNvSpPr>
            <a:spLocks noGrp="1"/>
          </p:cNvSpPr>
          <p:nvPr/>
        </p:nvSpPr>
        <p:spPr bwMode="gray">
          <a:xfrm>
            <a:off x="10320759" y="471141"/>
            <a:ext cx="1471191"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DIAGRAMME</a:t>
            </a:r>
          </a:p>
        </p:txBody>
      </p:sp>
    </p:spTree>
    <p:extLst>
      <p:ext uri="{BB962C8B-B14F-4D97-AF65-F5344CB8AC3E}">
        <p14:creationId xmlns:p14="http://schemas.microsoft.com/office/powerpoint/2010/main" val="129724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841F5BC1-3F62-1E42-AE68-6F6143FD5C6C}"/>
              </a:ext>
            </a:extLst>
          </p:cNvPr>
          <p:cNvSpPr txBox="1"/>
          <p:nvPr/>
        </p:nvSpPr>
        <p:spPr>
          <a:xfrm>
            <a:off x="3254027" y="1480292"/>
            <a:ext cx="2011680" cy="374517"/>
          </a:xfrm>
          <a:prstGeom prst="rect">
            <a:avLst/>
          </a:prstGeom>
          <a:solidFill>
            <a:schemeClr val="tx2">
              <a:lumMod val="60000"/>
              <a:lumOff val="40000"/>
            </a:schemeClr>
          </a:solidFill>
        </p:spPr>
        <p:txBody>
          <a:bodyPr wrap="square" lIns="180000" tIns="36000" rIns="180000" bIns="36000" rtlCol="0">
            <a:spAutoFit/>
          </a:bodyPr>
          <a:lstStyle>
            <a:defPPr>
              <a:defRPr lang="en-US"/>
            </a:defPPr>
            <a:lvl1pPr algn="ctr">
              <a:lnSpc>
                <a:spcPct val="120000"/>
              </a:lnSpc>
              <a:spcAft>
                <a:spcPts val="1000"/>
              </a:spcAft>
              <a:defRPr>
                <a:solidFill>
                  <a:schemeClr val="bg1"/>
                </a:solidFill>
              </a:defRPr>
            </a:lvl1pPr>
          </a:lstStyle>
          <a:p>
            <a:r>
              <a:rPr lang="de-DE">
                <a:latin typeface="Arial" panose="020B0604020202020204" pitchFamily="34" charset="0"/>
              </a:rPr>
              <a:t>Eigentümer</a:t>
            </a:r>
          </a:p>
        </p:txBody>
      </p:sp>
      <p:sp>
        <p:nvSpPr>
          <p:cNvPr id="49" name="TextBox 48">
            <a:extLst>
              <a:ext uri="{FF2B5EF4-FFF2-40B4-BE49-F238E27FC236}">
                <a16:creationId xmlns:a16="http://schemas.microsoft.com/office/drawing/2014/main" id="{A90DFDBC-9D12-C74B-AF24-8AB8484FBBB2}"/>
              </a:ext>
            </a:extLst>
          </p:cNvPr>
          <p:cNvSpPr txBox="1"/>
          <p:nvPr/>
        </p:nvSpPr>
        <p:spPr>
          <a:xfrm>
            <a:off x="3254027" y="5407136"/>
            <a:ext cx="2011680" cy="374581"/>
          </a:xfrm>
          <a:prstGeom prst="rect">
            <a:avLst/>
          </a:prstGeom>
          <a:solidFill>
            <a:schemeClr val="tx2">
              <a:lumMod val="60000"/>
              <a:lumOff val="40000"/>
            </a:schemeClr>
          </a:solidFill>
        </p:spPr>
        <p:txBody>
          <a:bodyPr wrap="square" lIns="180000" tIns="36000" rIns="180000" bIns="36000" rtlCol="0">
            <a:spAutoFit/>
          </a:bodyPr>
          <a:lstStyle>
            <a:defPPr>
              <a:defRPr lang="en-US"/>
            </a:defPPr>
            <a:lvl1pPr algn="ctr">
              <a:lnSpc>
                <a:spcPct val="120000"/>
              </a:lnSpc>
              <a:spcAft>
                <a:spcPts val="1000"/>
              </a:spcAft>
              <a:defRPr>
                <a:solidFill>
                  <a:schemeClr val="bg1"/>
                </a:solidFill>
              </a:defRPr>
            </a:lvl1pPr>
          </a:lstStyle>
          <a:p>
            <a:r>
              <a:rPr lang="de-DE">
                <a:latin typeface="Arial" panose="020B0604020202020204" pitchFamily="34" charset="0"/>
              </a:rPr>
              <a:t>Gewerkschafter</a:t>
            </a:r>
          </a:p>
        </p:txBody>
      </p:sp>
      <p:sp>
        <p:nvSpPr>
          <p:cNvPr id="52" name="TextBox 51">
            <a:extLst>
              <a:ext uri="{FF2B5EF4-FFF2-40B4-BE49-F238E27FC236}">
                <a16:creationId xmlns:a16="http://schemas.microsoft.com/office/drawing/2014/main" id="{D0A4B075-AC44-E142-B8EA-9436880460A2}"/>
              </a:ext>
            </a:extLst>
          </p:cNvPr>
          <p:cNvSpPr txBox="1"/>
          <p:nvPr/>
        </p:nvSpPr>
        <p:spPr>
          <a:xfrm>
            <a:off x="5270251" y="2265648"/>
            <a:ext cx="2011680" cy="374517"/>
          </a:xfrm>
          <a:prstGeom prst="rect">
            <a:avLst/>
          </a:prstGeom>
          <a:solidFill>
            <a:schemeClr val="tx2">
              <a:lumMod val="60000"/>
              <a:lumOff val="40000"/>
            </a:schemeClr>
          </a:solidFill>
        </p:spPr>
        <p:txBody>
          <a:bodyPr wrap="square" lIns="180000" tIns="36000" rIns="180000" bIns="36000" rtlCol="0">
            <a:spAutoFit/>
          </a:bodyPr>
          <a:lstStyle/>
          <a:p>
            <a:pPr algn="ctr">
              <a:lnSpc>
                <a:spcPct val="120000"/>
              </a:lnSpc>
              <a:spcAft>
                <a:spcPts val="1000"/>
              </a:spcAft>
            </a:pPr>
            <a:r>
              <a:rPr lang="de-DE">
                <a:solidFill>
                  <a:schemeClr val="bg1"/>
                </a:solidFill>
                <a:latin typeface="Arial" panose="020B0604020202020204" pitchFamily="34" charset="0"/>
              </a:rPr>
              <a:t>Management</a:t>
            </a:r>
          </a:p>
        </p:txBody>
      </p:sp>
      <p:sp>
        <p:nvSpPr>
          <p:cNvPr id="53" name="TextBox 52">
            <a:extLst>
              <a:ext uri="{FF2B5EF4-FFF2-40B4-BE49-F238E27FC236}">
                <a16:creationId xmlns:a16="http://schemas.microsoft.com/office/drawing/2014/main" id="{45E6F768-1CFF-E04B-AA1F-CA0FF158EB8C}"/>
              </a:ext>
            </a:extLst>
          </p:cNvPr>
          <p:cNvSpPr txBox="1"/>
          <p:nvPr/>
        </p:nvSpPr>
        <p:spPr>
          <a:xfrm>
            <a:off x="5558283" y="3836360"/>
            <a:ext cx="2011680" cy="374517"/>
          </a:xfrm>
          <a:prstGeom prst="rect">
            <a:avLst/>
          </a:prstGeom>
          <a:noFill/>
          <a:ln>
            <a:solidFill>
              <a:schemeClr val="tx1"/>
            </a:solidFill>
          </a:ln>
        </p:spPr>
        <p:txBody>
          <a:bodyPr wrap="square" lIns="180000" tIns="36000" rIns="180000" bIns="36000" rtlCol="0">
            <a:spAutoFit/>
          </a:bodyPr>
          <a:lstStyle>
            <a:defPPr>
              <a:defRPr lang="en-US"/>
            </a:defPPr>
            <a:lvl1pPr algn="ctr">
              <a:lnSpc>
                <a:spcPct val="120000"/>
              </a:lnSpc>
              <a:spcAft>
                <a:spcPts val="1000"/>
              </a:spcAft>
            </a:lvl1pPr>
          </a:lstStyle>
          <a:p>
            <a:r>
              <a:rPr lang="de-DE">
                <a:latin typeface="Arial" panose="020B0604020202020204" pitchFamily="34" charset="0"/>
              </a:rPr>
              <a:t>Lieferanten</a:t>
            </a:r>
          </a:p>
        </p:txBody>
      </p:sp>
      <p:sp>
        <p:nvSpPr>
          <p:cNvPr id="54" name="TextBox 53">
            <a:extLst>
              <a:ext uri="{FF2B5EF4-FFF2-40B4-BE49-F238E27FC236}">
                <a16:creationId xmlns:a16="http://schemas.microsoft.com/office/drawing/2014/main" id="{7AFB6FC3-C6D3-5E41-BE91-73A9C2B9B329}"/>
              </a:ext>
            </a:extLst>
          </p:cNvPr>
          <p:cNvSpPr txBox="1"/>
          <p:nvPr/>
        </p:nvSpPr>
        <p:spPr>
          <a:xfrm>
            <a:off x="5590778" y="3051004"/>
            <a:ext cx="2011680" cy="374517"/>
          </a:xfrm>
          <a:prstGeom prst="rect">
            <a:avLst/>
          </a:prstGeom>
          <a:noFill/>
          <a:ln>
            <a:solidFill>
              <a:schemeClr val="tx1"/>
            </a:solidFill>
          </a:ln>
        </p:spPr>
        <p:txBody>
          <a:bodyPr wrap="square" lIns="180000" tIns="36000" rIns="180000" bIns="36000" rtlCol="0">
            <a:spAutoFit/>
          </a:bodyPr>
          <a:lstStyle>
            <a:defPPr>
              <a:defRPr lang="en-US"/>
            </a:defPPr>
            <a:lvl1pPr algn="ctr">
              <a:lnSpc>
                <a:spcPct val="120000"/>
              </a:lnSpc>
              <a:spcAft>
                <a:spcPts val="1000"/>
              </a:spcAft>
            </a:lvl1pPr>
          </a:lstStyle>
          <a:p>
            <a:r>
              <a:rPr lang="de-DE">
                <a:latin typeface="Arial" panose="020B0604020202020204" pitchFamily="34" charset="0"/>
              </a:rPr>
              <a:t>Mitarbeiter</a:t>
            </a:r>
          </a:p>
        </p:txBody>
      </p:sp>
      <p:sp>
        <p:nvSpPr>
          <p:cNvPr id="55" name="TextBox 54">
            <a:extLst>
              <a:ext uri="{FF2B5EF4-FFF2-40B4-BE49-F238E27FC236}">
                <a16:creationId xmlns:a16="http://schemas.microsoft.com/office/drawing/2014/main" id="{56DCB19D-2B2D-964F-AD3E-ACAC7E5319DC}"/>
              </a:ext>
            </a:extLst>
          </p:cNvPr>
          <p:cNvSpPr txBox="1"/>
          <p:nvPr/>
        </p:nvSpPr>
        <p:spPr>
          <a:xfrm>
            <a:off x="745298" y="3051030"/>
            <a:ext cx="2011680" cy="374517"/>
          </a:xfrm>
          <a:prstGeom prst="rect">
            <a:avLst/>
          </a:prstGeom>
          <a:noFill/>
          <a:ln>
            <a:solidFill>
              <a:schemeClr val="tx1"/>
            </a:solidFill>
          </a:ln>
        </p:spPr>
        <p:txBody>
          <a:bodyPr wrap="square" lIns="180000" tIns="36000" rIns="180000" bIns="36000" rtlCol="0">
            <a:spAutoFit/>
          </a:bodyPr>
          <a:lstStyle>
            <a:defPPr>
              <a:defRPr lang="en-US"/>
            </a:defPPr>
            <a:lvl1pPr algn="ctr">
              <a:lnSpc>
                <a:spcPct val="120000"/>
              </a:lnSpc>
              <a:spcAft>
                <a:spcPts val="1000"/>
              </a:spcAft>
            </a:lvl1pPr>
          </a:lstStyle>
          <a:p>
            <a:r>
              <a:rPr lang="de-DE">
                <a:latin typeface="Arial" panose="020B0604020202020204" pitchFamily="34" charset="0"/>
              </a:rPr>
              <a:t>Banken</a:t>
            </a:r>
          </a:p>
        </p:txBody>
      </p:sp>
      <p:sp>
        <p:nvSpPr>
          <p:cNvPr id="56" name="TextBox 55">
            <a:extLst>
              <a:ext uri="{FF2B5EF4-FFF2-40B4-BE49-F238E27FC236}">
                <a16:creationId xmlns:a16="http://schemas.microsoft.com/office/drawing/2014/main" id="{273923C7-2B40-B743-A0BF-35DA8ABC499D}"/>
              </a:ext>
            </a:extLst>
          </p:cNvPr>
          <p:cNvSpPr txBox="1"/>
          <p:nvPr/>
        </p:nvSpPr>
        <p:spPr>
          <a:xfrm>
            <a:off x="745298" y="3836399"/>
            <a:ext cx="2011680" cy="374517"/>
          </a:xfrm>
          <a:prstGeom prst="rect">
            <a:avLst/>
          </a:prstGeom>
          <a:noFill/>
          <a:ln>
            <a:solidFill>
              <a:schemeClr val="tx1"/>
            </a:solidFill>
          </a:ln>
        </p:spPr>
        <p:txBody>
          <a:bodyPr wrap="square" lIns="180000" tIns="36000" rIns="180000" bIns="36000" rtlCol="0">
            <a:spAutoFit/>
          </a:bodyPr>
          <a:lstStyle>
            <a:defPPr>
              <a:defRPr lang="en-US"/>
            </a:defPPr>
            <a:lvl1pPr algn="ctr">
              <a:lnSpc>
                <a:spcPct val="120000"/>
              </a:lnSpc>
              <a:spcAft>
                <a:spcPts val="1000"/>
              </a:spcAft>
            </a:lvl1pPr>
          </a:lstStyle>
          <a:p>
            <a:r>
              <a:rPr lang="de-DE">
                <a:latin typeface="Arial" panose="020B0604020202020204" pitchFamily="34" charset="0"/>
              </a:rPr>
              <a:t>Öffentlichkeit</a:t>
            </a:r>
          </a:p>
        </p:txBody>
      </p:sp>
      <p:sp>
        <p:nvSpPr>
          <p:cNvPr id="57" name="TextBox 56">
            <a:extLst>
              <a:ext uri="{FF2B5EF4-FFF2-40B4-BE49-F238E27FC236}">
                <a16:creationId xmlns:a16="http://schemas.microsoft.com/office/drawing/2014/main" id="{61D27ECF-558C-5C4E-8407-39E99FA69397}"/>
              </a:ext>
            </a:extLst>
          </p:cNvPr>
          <p:cNvSpPr txBox="1"/>
          <p:nvPr/>
        </p:nvSpPr>
        <p:spPr>
          <a:xfrm>
            <a:off x="1242347" y="4621768"/>
            <a:ext cx="2011680" cy="374517"/>
          </a:xfrm>
          <a:prstGeom prst="rect">
            <a:avLst/>
          </a:prstGeom>
          <a:noFill/>
          <a:ln>
            <a:solidFill>
              <a:schemeClr val="tx1"/>
            </a:solidFill>
          </a:ln>
        </p:spPr>
        <p:txBody>
          <a:bodyPr wrap="square" lIns="180000" tIns="36000" rIns="180000" bIns="36000" rtlCol="0">
            <a:spAutoFit/>
          </a:bodyPr>
          <a:lstStyle>
            <a:defPPr>
              <a:defRPr lang="en-US"/>
            </a:defPPr>
            <a:lvl1pPr algn="ctr">
              <a:lnSpc>
                <a:spcPct val="120000"/>
              </a:lnSpc>
              <a:spcAft>
                <a:spcPts val="1000"/>
              </a:spcAft>
            </a:lvl1pPr>
          </a:lstStyle>
          <a:p>
            <a:r>
              <a:rPr lang="de-DE">
                <a:latin typeface="Arial" panose="020B0604020202020204" pitchFamily="34" charset="0"/>
              </a:rPr>
              <a:t>Politik</a:t>
            </a:r>
          </a:p>
        </p:txBody>
      </p:sp>
      <p:sp>
        <p:nvSpPr>
          <p:cNvPr id="2" name="Title 1">
            <a:extLst>
              <a:ext uri="{FF2B5EF4-FFF2-40B4-BE49-F238E27FC236}">
                <a16:creationId xmlns:a16="http://schemas.microsoft.com/office/drawing/2014/main" id="{0613BC60-94A4-AE43-B4AB-8BED3EAF3C93}"/>
              </a:ext>
            </a:extLst>
          </p:cNvPr>
          <p:cNvSpPr>
            <a:spLocks noGrp="1"/>
          </p:cNvSpPr>
          <p:nvPr>
            <p:ph type="title"/>
          </p:nvPr>
        </p:nvSpPr>
        <p:spPr>
          <a:xfrm>
            <a:off x="755998" y="468000"/>
            <a:ext cx="11037600" cy="332399"/>
          </a:xfrm>
        </p:spPr>
        <p:txBody>
          <a:bodyPr/>
          <a:lstStyle/>
          <a:p>
            <a:r>
              <a:rPr lang="de-DE" err="1">
                <a:latin typeface="+mj-lt"/>
              </a:rPr>
              <a:t>Shakeholer</a:t>
            </a:r>
            <a:r>
              <a:rPr lang="de-DE">
                <a:latin typeface="+mj-lt"/>
              </a:rPr>
              <a:t> Beziehung</a:t>
            </a:r>
          </a:p>
        </p:txBody>
      </p:sp>
      <p:sp>
        <p:nvSpPr>
          <p:cNvPr id="5" name="Date Placeholder 4">
            <a:extLst>
              <a:ext uri="{FF2B5EF4-FFF2-40B4-BE49-F238E27FC236}">
                <a16:creationId xmlns:a16="http://schemas.microsoft.com/office/drawing/2014/main" id="{6BCE96CA-8B79-6744-835D-DE25C180F3BA}"/>
              </a:ext>
            </a:extLst>
          </p:cNvPr>
          <p:cNvSpPr>
            <a:spLocks noGrp="1"/>
          </p:cNvSpPr>
          <p:nvPr>
            <p:ph type="dt" sz="half" idx="20"/>
          </p:nvPr>
        </p:nvSpPr>
        <p:spPr/>
        <p:txBody>
          <a:bodyPr/>
          <a:lstStyle/>
          <a:p>
            <a:fld id="{9AFA0DE8-8033-462D-BDBF-CD1E1FDE3CA3}" type="datetime1">
              <a:rPr lang="de-DE" noProof="0" smtClean="0"/>
              <a:t>03.11.21</a:t>
            </a:fld>
            <a:endParaRPr lang="de-DE" noProof="0"/>
          </a:p>
        </p:txBody>
      </p:sp>
      <p:sp>
        <p:nvSpPr>
          <p:cNvPr id="4" name="Footer Placeholder 3">
            <a:extLst>
              <a:ext uri="{FF2B5EF4-FFF2-40B4-BE49-F238E27FC236}">
                <a16:creationId xmlns:a16="http://schemas.microsoft.com/office/drawing/2014/main" id="{0A25E819-A801-1D4B-BD51-6940051CEE07}"/>
              </a:ext>
            </a:extLst>
          </p:cNvPr>
          <p:cNvSpPr>
            <a:spLocks noGrp="1"/>
          </p:cNvSpPr>
          <p:nvPr>
            <p:ph type="ftr" sz="quarter" idx="21"/>
          </p:nvPr>
        </p:nvSpPr>
        <p:spPr/>
        <p:txBody>
          <a:bodyPr/>
          <a:lstStyle/>
          <a:p>
            <a:r>
              <a:rPr lang="de-DE" noProof="0"/>
              <a:t>Titel / Autor / Copyright</a:t>
            </a:r>
          </a:p>
        </p:txBody>
      </p:sp>
      <p:sp>
        <p:nvSpPr>
          <p:cNvPr id="6" name="Slide Number Placeholder 5">
            <a:extLst>
              <a:ext uri="{FF2B5EF4-FFF2-40B4-BE49-F238E27FC236}">
                <a16:creationId xmlns:a16="http://schemas.microsoft.com/office/drawing/2014/main" id="{E12C6D84-A361-3148-AA32-4B3A5DA39285}"/>
              </a:ext>
            </a:extLst>
          </p:cNvPr>
          <p:cNvSpPr>
            <a:spLocks noGrp="1"/>
          </p:cNvSpPr>
          <p:nvPr>
            <p:ph type="sldNum" sz="quarter" idx="22"/>
          </p:nvPr>
        </p:nvSpPr>
        <p:spPr/>
        <p:txBody>
          <a:bodyPr/>
          <a:lstStyle/>
          <a:p>
            <a:fld id="{02CEFE82-39F2-4F47-8A0C-D5AB3496FA5C}" type="slidenum">
              <a:rPr lang="de-DE" noProof="0" smtClean="0"/>
              <a:pPr/>
              <a:t>99</a:t>
            </a:fld>
            <a:endParaRPr lang="de-DE" noProof="0"/>
          </a:p>
        </p:txBody>
      </p:sp>
      <p:sp>
        <p:nvSpPr>
          <p:cNvPr id="39" name="Ellipse 24">
            <a:extLst>
              <a:ext uri="{FF2B5EF4-FFF2-40B4-BE49-F238E27FC236}">
                <a16:creationId xmlns:a16="http://schemas.microsoft.com/office/drawing/2014/main" id="{B66CD5EC-F40F-554A-8E91-6830E1E03DBD}"/>
              </a:ext>
            </a:extLst>
          </p:cNvPr>
          <p:cNvSpPr>
            <a:spLocks noChangeAspect="1"/>
          </p:cNvSpPr>
          <p:nvPr/>
        </p:nvSpPr>
        <p:spPr>
          <a:xfrm>
            <a:off x="7983711" y="5063279"/>
            <a:ext cx="180000" cy="180000"/>
          </a:xfrm>
          <a:prstGeom prst="ellipse">
            <a:avLst/>
          </a:prstGeom>
          <a:solidFill>
            <a:srgbClr val="DE1026"/>
          </a:solidFill>
          <a:ln w="254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20000"/>
              </a:lnSpc>
              <a:spcAft>
                <a:spcPts val="1000"/>
              </a:spcAft>
            </a:pPr>
            <a:endParaRPr lang="de-DE" sz="1400">
              <a:solidFill>
                <a:schemeClr val="tx1"/>
              </a:solidFill>
              <a:latin typeface="Arial" panose="020B0604020202020204" pitchFamily="34" charset="0"/>
            </a:endParaRPr>
          </a:p>
        </p:txBody>
      </p:sp>
      <p:sp>
        <p:nvSpPr>
          <p:cNvPr id="40" name="Ellipse 25">
            <a:extLst>
              <a:ext uri="{FF2B5EF4-FFF2-40B4-BE49-F238E27FC236}">
                <a16:creationId xmlns:a16="http://schemas.microsoft.com/office/drawing/2014/main" id="{270FA1DC-53F0-034F-8F68-0D61EC26BFFF}"/>
              </a:ext>
            </a:extLst>
          </p:cNvPr>
          <p:cNvSpPr>
            <a:spLocks noChangeAspect="1"/>
          </p:cNvSpPr>
          <p:nvPr/>
        </p:nvSpPr>
        <p:spPr>
          <a:xfrm>
            <a:off x="7983711" y="5311991"/>
            <a:ext cx="180000" cy="180000"/>
          </a:xfrm>
          <a:prstGeom prst="ellipse">
            <a:avLst/>
          </a:prstGeom>
          <a:solidFill>
            <a:srgbClr val="FE621D"/>
          </a:solidFill>
          <a:ln w="254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20000"/>
              </a:lnSpc>
              <a:spcAft>
                <a:spcPts val="1000"/>
              </a:spcAft>
            </a:pPr>
            <a:endParaRPr lang="de-DE" sz="1400">
              <a:solidFill>
                <a:srgbClr val="FE621D"/>
              </a:solidFill>
              <a:latin typeface="Arial" panose="020B0604020202020204" pitchFamily="34" charset="0"/>
            </a:endParaRPr>
          </a:p>
        </p:txBody>
      </p:sp>
      <p:sp>
        <p:nvSpPr>
          <p:cNvPr id="41" name="Ellipse 26">
            <a:extLst>
              <a:ext uri="{FF2B5EF4-FFF2-40B4-BE49-F238E27FC236}">
                <a16:creationId xmlns:a16="http://schemas.microsoft.com/office/drawing/2014/main" id="{1DA49F92-90A3-C64A-8885-A65144D810E9}"/>
              </a:ext>
            </a:extLst>
          </p:cNvPr>
          <p:cNvSpPr>
            <a:spLocks noChangeAspect="1"/>
          </p:cNvSpPr>
          <p:nvPr/>
        </p:nvSpPr>
        <p:spPr>
          <a:xfrm>
            <a:off x="7983711" y="5582854"/>
            <a:ext cx="180000" cy="180000"/>
          </a:xfrm>
          <a:prstGeom prst="ellipse">
            <a:avLst/>
          </a:prstGeom>
          <a:solidFill>
            <a:srgbClr val="26A442"/>
          </a:solidFill>
          <a:ln w="254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20000"/>
              </a:lnSpc>
              <a:spcAft>
                <a:spcPts val="1000"/>
              </a:spcAft>
            </a:pPr>
            <a:endParaRPr lang="de-DE" sz="1400">
              <a:solidFill>
                <a:srgbClr val="DE1026"/>
              </a:solidFill>
              <a:latin typeface="Arial" panose="020B0604020202020204" pitchFamily="34" charset="0"/>
            </a:endParaRPr>
          </a:p>
        </p:txBody>
      </p:sp>
      <p:sp>
        <p:nvSpPr>
          <p:cNvPr id="42" name="Fußzeilenplatzhalter 3">
            <a:extLst>
              <a:ext uri="{FF2B5EF4-FFF2-40B4-BE49-F238E27FC236}">
                <a16:creationId xmlns:a16="http://schemas.microsoft.com/office/drawing/2014/main" id="{44746F4C-BDAF-6441-A6AF-EF77C58CBBA3}"/>
              </a:ext>
            </a:extLst>
          </p:cNvPr>
          <p:cNvSpPr txBox="1">
            <a:spLocks/>
          </p:cNvSpPr>
          <p:nvPr/>
        </p:nvSpPr>
        <p:spPr bwMode="gray">
          <a:xfrm>
            <a:off x="8302556" y="5529717"/>
            <a:ext cx="1368000" cy="252000"/>
          </a:xfrm>
          <a:prstGeom prst="rect">
            <a:avLst/>
          </a:prstGeom>
        </p:spPr>
        <p:txBody>
          <a:bodyPr vert="horz" lIns="0" tIns="0" rIns="0" bIns="0" rtlCol="0" anchor="ctr" anchorCtr="0"/>
          <a:lstStyle>
            <a:defPPr>
              <a:defRPr lang="en-US"/>
            </a:defPPr>
            <a:lvl1pPr marL="0" algn="l" defTabSz="914400" rtl="0" eaLnBrk="1" latinLnBrk="0" hangingPunct="1">
              <a:defRPr sz="1000" kern="1200">
                <a:solidFill>
                  <a:srgbClr val="94949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solidFill>
                  <a:schemeClr val="tx1"/>
                </a:solidFill>
                <a:latin typeface="Arial" panose="020B0604020202020204" pitchFamily="34" charset="0"/>
              </a:rPr>
              <a:t>FREUNDSCHAFTEN</a:t>
            </a:r>
          </a:p>
        </p:txBody>
      </p:sp>
      <p:sp>
        <p:nvSpPr>
          <p:cNvPr id="43" name="Fußzeilenplatzhalter 3">
            <a:extLst>
              <a:ext uri="{FF2B5EF4-FFF2-40B4-BE49-F238E27FC236}">
                <a16:creationId xmlns:a16="http://schemas.microsoft.com/office/drawing/2014/main" id="{6951F9BA-DB81-4C45-AD26-60CBADBB2117}"/>
              </a:ext>
            </a:extLst>
          </p:cNvPr>
          <p:cNvSpPr txBox="1">
            <a:spLocks/>
          </p:cNvSpPr>
          <p:nvPr/>
        </p:nvSpPr>
        <p:spPr bwMode="gray">
          <a:xfrm>
            <a:off x="8307700" y="5025717"/>
            <a:ext cx="1368000" cy="252000"/>
          </a:xfrm>
          <a:prstGeom prst="rect">
            <a:avLst/>
          </a:prstGeom>
        </p:spPr>
        <p:txBody>
          <a:bodyPr vert="horz" lIns="0" tIns="0" rIns="0" bIns="0" rtlCol="0" anchor="ctr" anchorCtr="0"/>
          <a:lstStyle>
            <a:defPPr>
              <a:defRPr lang="en-US"/>
            </a:defPPr>
            <a:lvl1pPr marL="0" algn="l" defTabSz="914400" rtl="0" eaLnBrk="1" latinLnBrk="0" hangingPunct="1">
              <a:defRPr sz="1000" kern="1200">
                <a:solidFill>
                  <a:srgbClr val="94949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chemeClr val="tx1"/>
                </a:solidFill>
                <a:latin typeface="Arial" panose="020B0604020202020204" pitchFamily="34" charset="0"/>
              </a:rPr>
              <a:t>BLOCKADEN</a:t>
            </a:r>
          </a:p>
        </p:txBody>
      </p:sp>
      <p:sp>
        <p:nvSpPr>
          <p:cNvPr id="44" name="Fußzeilenplatzhalter 3">
            <a:extLst>
              <a:ext uri="{FF2B5EF4-FFF2-40B4-BE49-F238E27FC236}">
                <a16:creationId xmlns:a16="http://schemas.microsoft.com/office/drawing/2014/main" id="{0C9CDE06-9355-6B4F-8F06-E7EA25EAD8C0}"/>
              </a:ext>
            </a:extLst>
          </p:cNvPr>
          <p:cNvSpPr txBox="1">
            <a:spLocks/>
          </p:cNvSpPr>
          <p:nvPr/>
        </p:nvSpPr>
        <p:spPr bwMode="gray">
          <a:xfrm>
            <a:off x="8307700" y="5271580"/>
            <a:ext cx="1368000" cy="252000"/>
          </a:xfrm>
          <a:prstGeom prst="rect">
            <a:avLst/>
          </a:prstGeom>
        </p:spPr>
        <p:txBody>
          <a:bodyPr vert="horz" lIns="0" tIns="0" rIns="0" bIns="0" rtlCol="0" anchor="ctr" anchorCtr="0"/>
          <a:lstStyle>
            <a:defPPr>
              <a:defRPr lang="en-US"/>
            </a:defPPr>
            <a:lvl1pPr marL="0" algn="l" defTabSz="914400" rtl="0" eaLnBrk="1" latinLnBrk="0" hangingPunct="1">
              <a:defRPr sz="1000" kern="1200">
                <a:solidFill>
                  <a:srgbClr val="94949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solidFill>
                  <a:schemeClr val="tx1"/>
                </a:solidFill>
                <a:latin typeface="Arial" panose="020B0604020202020204" pitchFamily="34" charset="0"/>
              </a:rPr>
              <a:t>KONFLIKTE</a:t>
            </a:r>
          </a:p>
        </p:txBody>
      </p:sp>
      <p:sp>
        <p:nvSpPr>
          <p:cNvPr id="45" name="Ellipse 31">
            <a:extLst>
              <a:ext uri="{FF2B5EF4-FFF2-40B4-BE49-F238E27FC236}">
                <a16:creationId xmlns:a16="http://schemas.microsoft.com/office/drawing/2014/main" id="{CACF628B-455E-0B4D-8A2A-76E52A6C39A0}"/>
              </a:ext>
            </a:extLst>
          </p:cNvPr>
          <p:cNvSpPr>
            <a:spLocks noChangeAspect="1"/>
          </p:cNvSpPr>
          <p:nvPr/>
        </p:nvSpPr>
        <p:spPr>
          <a:xfrm>
            <a:off x="9753062" y="5063279"/>
            <a:ext cx="180000" cy="180000"/>
          </a:xfrm>
          <a:prstGeom prst="ellipse">
            <a:avLst/>
          </a:prstGeom>
          <a:solidFill>
            <a:schemeClr val="bg1"/>
          </a:solidFill>
          <a:ln w="9525" cmpd="sng">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20000"/>
              </a:lnSpc>
              <a:spcAft>
                <a:spcPts val="1000"/>
              </a:spcAft>
            </a:pPr>
            <a:endParaRPr lang="de-DE" sz="1000">
              <a:solidFill>
                <a:schemeClr val="bg1"/>
              </a:solidFill>
              <a:latin typeface="Arial" panose="020B0604020202020204" pitchFamily="34" charset="0"/>
            </a:endParaRPr>
          </a:p>
        </p:txBody>
      </p:sp>
      <p:sp>
        <p:nvSpPr>
          <p:cNvPr id="46" name="Ellipse 32">
            <a:extLst>
              <a:ext uri="{FF2B5EF4-FFF2-40B4-BE49-F238E27FC236}">
                <a16:creationId xmlns:a16="http://schemas.microsoft.com/office/drawing/2014/main" id="{5F0B4DC3-FFCA-7E45-85E8-274AA54C04A7}"/>
              </a:ext>
            </a:extLst>
          </p:cNvPr>
          <p:cNvSpPr>
            <a:spLocks noChangeAspect="1"/>
          </p:cNvSpPr>
          <p:nvPr/>
        </p:nvSpPr>
        <p:spPr>
          <a:xfrm>
            <a:off x="9753062" y="5311991"/>
            <a:ext cx="180000" cy="180000"/>
          </a:xfrm>
          <a:prstGeom prst="ellipse">
            <a:avLst/>
          </a:prstGeom>
          <a:solidFill>
            <a:schemeClr val="tx2">
              <a:lumMod val="60000"/>
              <a:lumOff val="40000"/>
            </a:schemeClr>
          </a:solidFill>
          <a:ln w="254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20000"/>
              </a:lnSpc>
              <a:spcAft>
                <a:spcPts val="1000"/>
              </a:spcAft>
            </a:pPr>
            <a:endParaRPr lang="de-DE" sz="1000">
              <a:solidFill>
                <a:schemeClr val="bg1"/>
              </a:solidFill>
              <a:latin typeface="Arial" panose="020B0604020202020204" pitchFamily="34" charset="0"/>
            </a:endParaRPr>
          </a:p>
        </p:txBody>
      </p:sp>
      <p:sp>
        <p:nvSpPr>
          <p:cNvPr id="47" name="Fußzeilenplatzhalter 3">
            <a:extLst>
              <a:ext uri="{FF2B5EF4-FFF2-40B4-BE49-F238E27FC236}">
                <a16:creationId xmlns:a16="http://schemas.microsoft.com/office/drawing/2014/main" id="{B15ACA78-B88D-B34C-A8F5-8C42EE028835}"/>
              </a:ext>
            </a:extLst>
          </p:cNvPr>
          <p:cNvSpPr txBox="1">
            <a:spLocks/>
          </p:cNvSpPr>
          <p:nvPr/>
        </p:nvSpPr>
        <p:spPr bwMode="gray">
          <a:xfrm>
            <a:off x="10056953" y="5024075"/>
            <a:ext cx="1584000" cy="252000"/>
          </a:xfrm>
          <a:prstGeom prst="rect">
            <a:avLst/>
          </a:prstGeom>
        </p:spPr>
        <p:txBody>
          <a:bodyPr vert="horz" lIns="0" tIns="0" rIns="0" bIns="0" rtlCol="0" anchor="ctr" anchorCtr="0"/>
          <a:lstStyle>
            <a:defPPr>
              <a:defRPr lang="en-US"/>
            </a:defPPr>
            <a:lvl1pPr marL="0" algn="l" defTabSz="914400" rtl="0" eaLnBrk="1" latinLnBrk="0" hangingPunct="1">
              <a:defRPr sz="1000" kern="1200">
                <a:solidFill>
                  <a:srgbClr val="94949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solidFill>
                  <a:schemeClr val="tx1"/>
                </a:solidFill>
                <a:latin typeface="Arial" panose="020B0604020202020204" pitchFamily="34" charset="0"/>
              </a:rPr>
              <a:t>INTERNE STAKEHOLDER</a:t>
            </a:r>
          </a:p>
        </p:txBody>
      </p:sp>
      <p:sp>
        <p:nvSpPr>
          <p:cNvPr id="48" name="Fußzeilenplatzhalter 3">
            <a:extLst>
              <a:ext uri="{FF2B5EF4-FFF2-40B4-BE49-F238E27FC236}">
                <a16:creationId xmlns:a16="http://schemas.microsoft.com/office/drawing/2014/main" id="{193AED48-7103-B24E-A6C5-5C686A6B9551}"/>
              </a:ext>
            </a:extLst>
          </p:cNvPr>
          <p:cNvSpPr txBox="1">
            <a:spLocks/>
          </p:cNvSpPr>
          <p:nvPr/>
        </p:nvSpPr>
        <p:spPr bwMode="gray">
          <a:xfrm>
            <a:off x="10051809" y="5277717"/>
            <a:ext cx="1584000" cy="252000"/>
          </a:xfrm>
          <a:prstGeom prst="rect">
            <a:avLst/>
          </a:prstGeom>
        </p:spPr>
        <p:txBody>
          <a:bodyPr vert="horz" lIns="0" tIns="0" rIns="0" bIns="0" rtlCol="0" anchor="ctr" anchorCtr="0"/>
          <a:lstStyle>
            <a:defPPr>
              <a:defRPr lang="en-US"/>
            </a:defPPr>
            <a:lvl1pPr marL="0" algn="l" defTabSz="914400" rtl="0" eaLnBrk="1" latinLnBrk="0" hangingPunct="1">
              <a:defRPr sz="1000" kern="1200">
                <a:solidFill>
                  <a:srgbClr val="94949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solidFill>
                  <a:schemeClr val="tx1"/>
                </a:solidFill>
                <a:latin typeface="Arial" panose="020B0604020202020204" pitchFamily="34" charset="0"/>
              </a:rPr>
              <a:t>EXTERNE STAKEHOLDER</a:t>
            </a:r>
          </a:p>
        </p:txBody>
      </p:sp>
      <p:sp>
        <p:nvSpPr>
          <p:cNvPr id="59" name="Inhalt">
            <a:extLst>
              <a:ext uri="{FF2B5EF4-FFF2-40B4-BE49-F238E27FC236}">
                <a16:creationId xmlns:a16="http://schemas.microsoft.com/office/drawing/2014/main" id="{0A20462E-467C-3C4A-A73F-F3B20BAFF7D9}"/>
              </a:ext>
            </a:extLst>
          </p:cNvPr>
          <p:cNvSpPr>
            <a:spLocks noGrp="1"/>
          </p:cNvSpPr>
          <p:nvPr/>
        </p:nvSpPr>
        <p:spPr bwMode="gray">
          <a:xfrm>
            <a:off x="8377198" y="1512000"/>
            <a:ext cx="3416400" cy="42984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atin typeface="Arial" panose="020B0604020202020204" pitchFamily="34" charset="0"/>
              </a:rPr>
              <a:t>Dieser Text soll demonstrieren, wie Ihr eigener Text dargestellt wird, wenn Sie den Text ersetzen. Dies ist ein Platzhaltertext. Der Text, den Sie eingeben, behält den Stil und die Formatierung des Platzhaltertexts.</a:t>
            </a:r>
          </a:p>
        </p:txBody>
      </p:sp>
      <p:sp>
        <p:nvSpPr>
          <p:cNvPr id="34" name="TextBox 20">
            <a:extLst>
              <a:ext uri="{FF2B5EF4-FFF2-40B4-BE49-F238E27FC236}">
                <a16:creationId xmlns:a16="http://schemas.microsoft.com/office/drawing/2014/main" id="{00AA3240-29B6-4E2E-BDCE-A190FBB281A5}"/>
              </a:ext>
            </a:extLst>
          </p:cNvPr>
          <p:cNvSpPr txBox="1"/>
          <p:nvPr/>
        </p:nvSpPr>
        <p:spPr>
          <a:xfrm>
            <a:off x="3260227" y="3392866"/>
            <a:ext cx="1999281" cy="375248"/>
          </a:xfrm>
          <a:prstGeom prst="rect">
            <a:avLst/>
          </a:prstGeom>
          <a:noFill/>
        </p:spPr>
        <p:txBody>
          <a:bodyPr wrap="square" lIns="180000" tIns="36000" rIns="180000" bIns="36000" rtlCol="0">
            <a:noAutofit/>
          </a:bodyPr>
          <a:lstStyle/>
          <a:p>
            <a:pPr algn="ctr">
              <a:lnSpc>
                <a:spcPct val="120000"/>
              </a:lnSpc>
              <a:spcAft>
                <a:spcPts val="1000"/>
              </a:spcAft>
            </a:pPr>
            <a:r>
              <a:rPr lang="de-DE" sz="2000">
                <a:latin typeface="+mj-lt"/>
              </a:rPr>
              <a:t>PROJEKT</a:t>
            </a:r>
            <a:endParaRPr lang="de-DE">
              <a:latin typeface="+mj-lt"/>
            </a:endParaRPr>
          </a:p>
        </p:txBody>
      </p:sp>
      <p:cxnSp>
        <p:nvCxnSpPr>
          <p:cNvPr id="35" name="Gerade Verbindung mit Pfeil 52">
            <a:extLst>
              <a:ext uri="{FF2B5EF4-FFF2-40B4-BE49-F238E27FC236}">
                <a16:creationId xmlns:a16="http://schemas.microsoft.com/office/drawing/2014/main" id="{851C1CD9-9C90-4D8B-B001-806697831F91}"/>
              </a:ext>
            </a:extLst>
          </p:cNvPr>
          <p:cNvCxnSpPr>
            <a:cxnSpLocks/>
          </p:cNvCxnSpPr>
          <p:nvPr/>
        </p:nvCxnSpPr>
        <p:spPr>
          <a:xfrm>
            <a:off x="4259867" y="2124174"/>
            <a:ext cx="0" cy="1129102"/>
          </a:xfrm>
          <a:prstGeom prst="straightConnector1">
            <a:avLst/>
          </a:prstGeom>
          <a:ln w="25400" cap="sq">
            <a:solidFill>
              <a:schemeClr val="tx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8">
            <a:extLst>
              <a:ext uri="{FF2B5EF4-FFF2-40B4-BE49-F238E27FC236}">
                <a16:creationId xmlns:a16="http://schemas.microsoft.com/office/drawing/2014/main" id="{833710C8-A450-47A2-95CF-166C4F8AE08C}"/>
              </a:ext>
            </a:extLst>
          </p:cNvPr>
          <p:cNvCxnSpPr>
            <a:cxnSpLocks/>
          </p:cNvCxnSpPr>
          <p:nvPr/>
        </p:nvCxnSpPr>
        <p:spPr>
          <a:xfrm>
            <a:off x="4250165" y="4016850"/>
            <a:ext cx="19405" cy="1153893"/>
          </a:xfrm>
          <a:prstGeom prst="straightConnector1">
            <a:avLst/>
          </a:prstGeom>
          <a:ln w="25400" cap="sq">
            <a:solidFill>
              <a:schemeClr val="tx1"/>
            </a:solidFill>
            <a:prstDash val="sysDash"/>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2">
            <a:extLst>
              <a:ext uri="{FF2B5EF4-FFF2-40B4-BE49-F238E27FC236}">
                <a16:creationId xmlns:a16="http://schemas.microsoft.com/office/drawing/2014/main" id="{9E6AA03E-DFE4-409A-AF77-C83355F1B45D}"/>
              </a:ext>
            </a:extLst>
          </p:cNvPr>
          <p:cNvCxnSpPr>
            <a:cxnSpLocks/>
          </p:cNvCxnSpPr>
          <p:nvPr/>
        </p:nvCxnSpPr>
        <p:spPr>
          <a:xfrm flipH="1">
            <a:off x="4684094" y="2664392"/>
            <a:ext cx="487788" cy="660892"/>
          </a:xfrm>
          <a:prstGeom prst="straightConnector1">
            <a:avLst/>
          </a:prstGeom>
          <a:ln w="25400" cap="sq">
            <a:solidFill>
              <a:schemeClr val="tx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52">
            <a:extLst>
              <a:ext uri="{FF2B5EF4-FFF2-40B4-BE49-F238E27FC236}">
                <a16:creationId xmlns:a16="http://schemas.microsoft.com/office/drawing/2014/main" id="{0AF8FFCA-355F-42C2-9DB4-50F5FAF22DF9}"/>
              </a:ext>
            </a:extLst>
          </p:cNvPr>
          <p:cNvCxnSpPr>
            <a:cxnSpLocks/>
          </p:cNvCxnSpPr>
          <p:nvPr/>
        </p:nvCxnSpPr>
        <p:spPr>
          <a:xfrm flipH="1">
            <a:off x="4527846" y="2749220"/>
            <a:ext cx="918944" cy="2369147"/>
          </a:xfrm>
          <a:prstGeom prst="straightConnector1">
            <a:avLst/>
          </a:prstGeom>
          <a:ln w="25400" cap="sq">
            <a:solidFill>
              <a:schemeClr val="tx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52">
            <a:extLst>
              <a:ext uri="{FF2B5EF4-FFF2-40B4-BE49-F238E27FC236}">
                <a16:creationId xmlns:a16="http://schemas.microsoft.com/office/drawing/2014/main" id="{82922017-8FA6-451C-9B6C-7907B972B793}"/>
              </a:ext>
            </a:extLst>
          </p:cNvPr>
          <p:cNvCxnSpPr>
            <a:cxnSpLocks/>
          </p:cNvCxnSpPr>
          <p:nvPr/>
        </p:nvCxnSpPr>
        <p:spPr>
          <a:xfrm flipH="1" flipV="1">
            <a:off x="2972647" y="4077972"/>
            <a:ext cx="2144960" cy="696711"/>
          </a:xfrm>
          <a:prstGeom prst="straightConnector1">
            <a:avLst/>
          </a:prstGeom>
          <a:ln w="25400" cap="sq">
            <a:solidFill>
              <a:schemeClr val="tx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54">
            <a:extLst>
              <a:ext uri="{FF2B5EF4-FFF2-40B4-BE49-F238E27FC236}">
                <a16:creationId xmlns:a16="http://schemas.microsoft.com/office/drawing/2014/main" id="{C5338298-2C69-449C-A334-CD95626BB32C}"/>
              </a:ext>
            </a:extLst>
          </p:cNvPr>
          <p:cNvSpPr txBox="1"/>
          <p:nvPr/>
        </p:nvSpPr>
        <p:spPr>
          <a:xfrm>
            <a:off x="1242347" y="2265661"/>
            <a:ext cx="2011680" cy="374517"/>
          </a:xfrm>
          <a:prstGeom prst="rect">
            <a:avLst/>
          </a:prstGeom>
          <a:noFill/>
          <a:ln>
            <a:solidFill>
              <a:schemeClr val="tx1"/>
            </a:solidFill>
          </a:ln>
        </p:spPr>
        <p:txBody>
          <a:bodyPr wrap="square" lIns="180000" tIns="36000" rIns="180000" bIns="36000" rtlCol="0">
            <a:spAutoFit/>
          </a:bodyPr>
          <a:lstStyle>
            <a:defPPr>
              <a:defRPr lang="en-US"/>
            </a:defPPr>
            <a:lvl1pPr algn="ctr">
              <a:lnSpc>
                <a:spcPct val="120000"/>
              </a:lnSpc>
              <a:spcAft>
                <a:spcPts val="1000"/>
              </a:spcAft>
            </a:lvl1pPr>
          </a:lstStyle>
          <a:p>
            <a:r>
              <a:rPr lang="de-DE">
                <a:latin typeface="Arial" panose="020B0604020202020204" pitchFamily="34" charset="0"/>
              </a:rPr>
              <a:t>Aktionäre</a:t>
            </a:r>
          </a:p>
        </p:txBody>
      </p:sp>
      <p:sp>
        <p:nvSpPr>
          <p:cNvPr id="64" name="TextBox 48">
            <a:extLst>
              <a:ext uri="{FF2B5EF4-FFF2-40B4-BE49-F238E27FC236}">
                <a16:creationId xmlns:a16="http://schemas.microsoft.com/office/drawing/2014/main" id="{5A0AC62E-69E8-4913-AA03-9A16E3681599}"/>
              </a:ext>
            </a:extLst>
          </p:cNvPr>
          <p:cNvSpPr txBox="1"/>
          <p:nvPr/>
        </p:nvSpPr>
        <p:spPr>
          <a:xfrm>
            <a:off x="5270251" y="4621716"/>
            <a:ext cx="2011680" cy="374581"/>
          </a:xfrm>
          <a:prstGeom prst="rect">
            <a:avLst/>
          </a:prstGeom>
          <a:noFill/>
          <a:ln>
            <a:solidFill>
              <a:schemeClr val="tx1"/>
            </a:solidFill>
          </a:ln>
        </p:spPr>
        <p:txBody>
          <a:bodyPr wrap="square" lIns="180000" tIns="36000" rIns="180000" bIns="36000" rtlCol="0">
            <a:spAutoFit/>
          </a:bodyPr>
          <a:lstStyle>
            <a:defPPr>
              <a:defRPr lang="en-US"/>
            </a:defPPr>
            <a:lvl1pPr algn="ctr">
              <a:lnSpc>
                <a:spcPct val="120000"/>
              </a:lnSpc>
              <a:spcAft>
                <a:spcPts val="1000"/>
              </a:spcAft>
            </a:lvl1pPr>
          </a:lstStyle>
          <a:p>
            <a:r>
              <a:rPr lang="de-DE">
                <a:latin typeface="Arial" panose="020B0604020202020204" pitchFamily="34" charset="0"/>
              </a:rPr>
              <a:t>Kunden</a:t>
            </a:r>
          </a:p>
        </p:txBody>
      </p:sp>
      <p:sp>
        <p:nvSpPr>
          <p:cNvPr id="70" name="Ellipse 26">
            <a:extLst>
              <a:ext uri="{FF2B5EF4-FFF2-40B4-BE49-F238E27FC236}">
                <a16:creationId xmlns:a16="http://schemas.microsoft.com/office/drawing/2014/main" id="{73187C2A-4A01-4D4F-B364-3584329AC9A3}"/>
              </a:ext>
            </a:extLst>
          </p:cNvPr>
          <p:cNvSpPr>
            <a:spLocks noChangeAspect="1"/>
          </p:cNvSpPr>
          <p:nvPr/>
        </p:nvSpPr>
        <p:spPr>
          <a:xfrm>
            <a:off x="4169867" y="2583969"/>
            <a:ext cx="180000" cy="180000"/>
          </a:xfrm>
          <a:prstGeom prst="ellipse">
            <a:avLst/>
          </a:prstGeom>
          <a:solidFill>
            <a:srgbClr val="26A442"/>
          </a:solidFill>
          <a:ln w="254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20000"/>
              </a:lnSpc>
              <a:spcAft>
                <a:spcPts val="1000"/>
              </a:spcAft>
            </a:pPr>
            <a:endParaRPr lang="de-DE" sz="1400">
              <a:solidFill>
                <a:srgbClr val="DE1026"/>
              </a:solidFill>
              <a:latin typeface="Arial" panose="020B0604020202020204" pitchFamily="34" charset="0"/>
            </a:endParaRPr>
          </a:p>
        </p:txBody>
      </p:sp>
      <p:sp>
        <p:nvSpPr>
          <p:cNvPr id="71" name="Ellipse 25">
            <a:extLst>
              <a:ext uri="{FF2B5EF4-FFF2-40B4-BE49-F238E27FC236}">
                <a16:creationId xmlns:a16="http://schemas.microsoft.com/office/drawing/2014/main" id="{35EB2789-8B06-49D4-9A94-0DE075A6614E}"/>
              </a:ext>
            </a:extLst>
          </p:cNvPr>
          <p:cNvSpPr>
            <a:spLocks noChangeAspect="1"/>
          </p:cNvSpPr>
          <p:nvPr/>
        </p:nvSpPr>
        <p:spPr>
          <a:xfrm>
            <a:off x="4917347" y="3802482"/>
            <a:ext cx="180000" cy="180000"/>
          </a:xfrm>
          <a:prstGeom prst="ellipse">
            <a:avLst/>
          </a:prstGeom>
          <a:solidFill>
            <a:srgbClr val="FE621D"/>
          </a:solidFill>
          <a:ln w="254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20000"/>
              </a:lnSpc>
              <a:spcAft>
                <a:spcPts val="1000"/>
              </a:spcAft>
            </a:pPr>
            <a:endParaRPr lang="de-DE" sz="1400">
              <a:solidFill>
                <a:srgbClr val="FE621D"/>
              </a:solidFill>
              <a:latin typeface="Arial" panose="020B0604020202020204" pitchFamily="34" charset="0"/>
            </a:endParaRPr>
          </a:p>
        </p:txBody>
      </p:sp>
      <p:sp>
        <p:nvSpPr>
          <p:cNvPr id="72" name="Ellipse 24">
            <a:extLst>
              <a:ext uri="{FF2B5EF4-FFF2-40B4-BE49-F238E27FC236}">
                <a16:creationId xmlns:a16="http://schemas.microsoft.com/office/drawing/2014/main" id="{B4792A7D-34C3-4CEC-B0C3-157E541F032E}"/>
              </a:ext>
            </a:extLst>
          </p:cNvPr>
          <p:cNvSpPr>
            <a:spLocks noChangeAspect="1"/>
          </p:cNvSpPr>
          <p:nvPr/>
        </p:nvSpPr>
        <p:spPr>
          <a:xfrm>
            <a:off x="4854236" y="2882044"/>
            <a:ext cx="180000" cy="180000"/>
          </a:xfrm>
          <a:prstGeom prst="ellipse">
            <a:avLst/>
          </a:prstGeom>
          <a:solidFill>
            <a:srgbClr val="DE1026"/>
          </a:solidFill>
          <a:ln w="254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20000"/>
              </a:lnSpc>
              <a:spcAft>
                <a:spcPts val="1000"/>
              </a:spcAft>
            </a:pPr>
            <a:endParaRPr lang="de-DE" sz="1400">
              <a:solidFill>
                <a:schemeClr val="tx1"/>
              </a:solidFill>
              <a:latin typeface="Arial" panose="020B0604020202020204" pitchFamily="34" charset="0"/>
            </a:endParaRPr>
          </a:p>
        </p:txBody>
      </p:sp>
      <p:sp>
        <p:nvSpPr>
          <p:cNvPr id="50" name="Text 1">
            <a:extLst>
              <a:ext uri="{FF2B5EF4-FFF2-40B4-BE49-F238E27FC236}">
                <a16:creationId xmlns:a16="http://schemas.microsoft.com/office/drawing/2014/main" id="{FB808661-31BA-AD44-92C1-C2887CF1B98E}"/>
              </a:ext>
            </a:extLst>
          </p:cNvPr>
          <p:cNvSpPr>
            <a:spLocks noGrp="1"/>
          </p:cNvSpPr>
          <p:nvPr/>
        </p:nvSpPr>
        <p:spPr bwMode="gray">
          <a:xfrm>
            <a:off x="10320759" y="471141"/>
            <a:ext cx="1471191" cy="325623"/>
          </a:xfrm>
          <a:prstGeom prst="rect">
            <a:avLst/>
          </a:prstGeom>
          <a:solidFill>
            <a:schemeClr val="tx1"/>
          </a:solidFill>
          <a:ln>
            <a:noFill/>
          </a:ln>
        </p:spPr>
        <p:txBody>
          <a:bodyPr vert="horz" wrap="none" lIns="180000" tIns="43200" rIns="180000" bIns="46800" rtlCol="0">
            <a:spAutoFit/>
          </a:bodyPr>
          <a:lstStyle>
            <a:lvl1pPr marL="0" indent="0" algn="l" defTabSz="914400" rtl="0" eaLnBrk="1" latinLnBrk="0" hangingPunct="1">
              <a:lnSpc>
                <a:spcPct val="120000"/>
              </a:lnSpc>
              <a:spcBef>
                <a:spcPts val="0"/>
              </a:spcBef>
              <a:spcAft>
                <a:spcPts val="1000"/>
              </a:spcAft>
              <a:buClr>
                <a:schemeClr val="tx1"/>
              </a:buClr>
              <a:buSzPct val="100000"/>
              <a:buFont typeface="Wingdings" pitchFamily="2" charset="2"/>
              <a:buNone/>
              <a:defRPr sz="1400" kern="1200">
                <a:solidFill>
                  <a:schemeClr val="bg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de-DE" dirty="0">
                <a:latin typeface="Arial" panose="020B0604020202020204" pitchFamily="34" charset="0"/>
              </a:rPr>
              <a:t>DIAGRAMME</a:t>
            </a:r>
          </a:p>
        </p:txBody>
      </p:sp>
    </p:spTree>
    <p:extLst>
      <p:ext uri="{BB962C8B-B14F-4D97-AF65-F5344CB8AC3E}">
        <p14:creationId xmlns:p14="http://schemas.microsoft.com/office/powerpoint/2010/main" val="1821427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DzYLdjcsMAjQV6hOoHUW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gnJXn.NnLCkFUYUNTHP5o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k.YHCnt0A3CRNutGRt05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7g6UAH7muIf8lXRHYg4GY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RzzGju5_OfdH6N8XmrHqB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444DC8-80EA-4AA7-9700-6EB1BD1D6F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8531</Words>
  <Application>Microsoft Macintosh PowerPoint</Application>
  <PresentationFormat>Benutzerdefiniert</PresentationFormat>
  <Paragraphs>1524</Paragraphs>
  <Slides>103</Slides>
  <Notes>5</Notes>
  <HiddenSlides>1</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103</vt:i4>
      </vt:variant>
    </vt:vector>
  </HeadingPairs>
  <TitlesOfParts>
    <vt:vector size="109" baseType="lpstr">
      <vt:lpstr>Arial</vt:lpstr>
      <vt:lpstr>Verdana</vt:lpstr>
      <vt:lpstr>Wingdings</vt:lpstr>
      <vt:lpstr>Wingdings 2</vt:lpstr>
      <vt:lpstr>Tallence</vt:lpstr>
      <vt:lpstr>think-cell Slide</vt:lpstr>
      <vt:lpstr>SLIDEPOOL</vt:lpstr>
      <vt:lpstr>Inhaltsverzeichnis</vt:lpstr>
      <vt:lpstr>Titelfolien</vt:lpstr>
      <vt:lpstr>Hier bitte den Titel der Präsentation einfügen</vt:lpstr>
      <vt:lpstr>Hier Bitte den Titel der Präsentation Einfügen</vt:lpstr>
      <vt:lpstr>Hier Bitte den Titel der Präsentation Einfügen</vt:lpstr>
      <vt:lpstr>Hier bitte den Titel der Präsentation einfügen</vt:lpstr>
      <vt:lpstr>Trennfolien</vt:lpstr>
      <vt:lpstr>Separator rot</vt:lpstr>
      <vt:lpstr>Separator blau</vt:lpstr>
      <vt:lpstr>Agenda</vt:lpstr>
      <vt:lpstr>Agenda</vt:lpstr>
      <vt:lpstr>Inhaltsverzeichnis mit Tabellenstruktur</vt:lpstr>
      <vt:lpstr>Inhaltsverzeichnis mit Tabellenstruktur</vt:lpstr>
      <vt:lpstr>Agenda</vt:lpstr>
      <vt:lpstr>Agenda</vt:lpstr>
      <vt:lpstr>Agenda</vt:lpstr>
      <vt:lpstr>Ausführliche Agenda</vt:lpstr>
      <vt:lpstr>Textchart mit 3 Spalten</vt:lpstr>
      <vt:lpstr>Textchart mit 2 Spalten</vt:lpstr>
      <vt:lpstr>Leere Folie</vt:lpstr>
      <vt:lpstr>Leere Folie</vt:lpstr>
      <vt:lpstr>Beispielfolie mit Text</vt:lpstr>
      <vt:lpstr>Beispielfolie mit Text</vt:lpstr>
      <vt:lpstr>Beispielfolie mit Bild</vt:lpstr>
      <vt:lpstr>Beispielfolie mit Bild</vt:lpstr>
      <vt:lpstr>Beispielfolie mit Bild</vt:lpstr>
      <vt:lpstr>Beispielfolie mit Text</vt:lpstr>
      <vt:lpstr>Beispielfolie mit Text</vt:lpstr>
      <vt:lpstr>Beispielfolie mit Text</vt:lpstr>
      <vt:lpstr>Beispielfolie mit Text</vt:lpstr>
      <vt:lpstr>Beispielfolie mit Text</vt:lpstr>
      <vt:lpstr>Beispielfolie mit Text</vt:lpstr>
      <vt:lpstr>Beispielfolie mit Text</vt:lpstr>
      <vt:lpstr>Beispielfolie mit Bild</vt:lpstr>
      <vt:lpstr>Beispielfolie mit Bild</vt:lpstr>
      <vt:lpstr>Beispielfolie mit Bild</vt:lpstr>
      <vt:lpstr>Beispielfolie mit Bild</vt:lpstr>
      <vt:lpstr>Beispielfolie mit Bild</vt:lpstr>
      <vt:lpstr>Beispielfolie mit Bild</vt:lpstr>
      <vt:lpstr>Beispielfolie mit Bild</vt:lpstr>
      <vt:lpstr>Beispielfolie mit Bild</vt:lpstr>
      <vt:lpstr>Beispielfolie mit Text</vt:lpstr>
      <vt:lpstr>Beispielfolie mit Text</vt:lpstr>
      <vt:lpstr>Beispielfolie mit Text</vt:lpstr>
      <vt:lpstr>Beispielfolie mit Text</vt:lpstr>
      <vt:lpstr>Beispielfolie mit Text</vt:lpstr>
      <vt:lpstr>Beispielfolie mit Text</vt:lpstr>
      <vt:lpstr>Beispielfolie mit Text</vt:lpstr>
      <vt:lpstr>Beispielfolie mit Text</vt:lpstr>
      <vt:lpstr>Beispielfolie mit Text</vt:lpstr>
      <vt:lpstr>Beispielfolie mit Text</vt:lpstr>
      <vt:lpstr>Beispielfolie mit Text</vt:lpstr>
      <vt:lpstr>Beispielfolie mit Text</vt:lpstr>
      <vt:lpstr>Beispielfolie mit Text</vt:lpstr>
      <vt:lpstr>Beispielfolie mit Text</vt:lpstr>
      <vt:lpstr>Beispielfolie mit Text</vt:lpstr>
      <vt:lpstr>Beispielfolie mit Text</vt:lpstr>
      <vt:lpstr>Beispielfolie mit Bild</vt:lpstr>
      <vt:lpstr>Einsatz von Bildern &amp; Grafiken</vt:lpstr>
      <vt:lpstr>Einfache Tabellen in hellem blau</vt:lpstr>
      <vt:lpstr>Einfache Tabellen in hellem blau mit Kontrast</vt:lpstr>
      <vt:lpstr>Beispielfolie mit Bild</vt:lpstr>
      <vt:lpstr>Titel für ein Foto mit hellem oberen Hintergrund (Frankfurt)</vt:lpstr>
      <vt:lpstr>PowerPoint-Präsentation</vt:lpstr>
      <vt:lpstr>Für die ganz große Inszenierung</vt:lpstr>
      <vt:lpstr>Beispielfolie mit Bild</vt:lpstr>
      <vt:lpstr>Beispielfolie mit Bild</vt:lpstr>
      <vt:lpstr>Beispielfolie mit Bild</vt:lpstr>
      <vt:lpstr>PowerPoint-Präsentation</vt:lpstr>
      <vt:lpstr>Vorlage für neue Omnigramme</vt:lpstr>
      <vt:lpstr>PowerPoint-Präsentation</vt:lpstr>
      <vt:lpstr>PowerPoint-Präsentation</vt:lpstr>
      <vt:lpstr>Dieser  dreizeilige Text soll zeigen, wie Ihr eigenes Zitat dargestellt wird.</vt:lpstr>
      <vt:lpstr>Dieser  dreizeilige Text soll zeigen, wie Ihr eigenes Zitat dargestellt wird.</vt:lpstr>
      <vt:lpstr>Dieser  dreizeilige Text soll zeigen, wie Ihr eigenes Zitat dargestellt wird.</vt:lpstr>
      <vt:lpstr>Eine gute Problembeschreibung ist SMART.</vt:lpstr>
      <vt:lpstr>Einfache Tabelle</vt:lpstr>
      <vt:lpstr>Einfache Tabelle</vt:lpstr>
      <vt:lpstr>Aufwand &amp; Kostenübersicht</vt:lpstr>
      <vt:lpstr>Projektübersicht</vt:lpstr>
      <vt:lpstr>Drei Textboxen mit Zusammenfassung</vt:lpstr>
      <vt:lpstr>Prozesskette</vt:lpstr>
      <vt:lpstr>Prozesskette</vt:lpstr>
      <vt:lpstr>Prozesskette</vt:lpstr>
      <vt:lpstr>Tabelle </vt:lpstr>
      <vt:lpstr>PowerPoint-Präsentation</vt:lpstr>
      <vt:lpstr>Ablauf &lt;beliebiges Beispiel&gt;</vt:lpstr>
      <vt:lpstr>Pfeile und Inhaltlayout</vt:lpstr>
      <vt:lpstr>Ablauf</vt:lpstr>
      <vt:lpstr>PowerPoint-Präsentation</vt:lpstr>
      <vt:lpstr>Beispielfolie mit Diagramm</vt:lpstr>
      <vt:lpstr>Beispielfolie mit Diagramm</vt:lpstr>
      <vt:lpstr>Beispielfolie mit Diagramm</vt:lpstr>
      <vt:lpstr>Gant Chart</vt:lpstr>
      <vt:lpstr>Gant Chart</vt:lpstr>
      <vt:lpstr>Kommunikationsmatrix Gezielte interne und externe Kommunikation über abgestimmte Kanäle und Medien.</vt:lpstr>
      <vt:lpstr>Kommunikationsmatrix Gezielte interne und externe Kommunikation über abgestimmte Kanäle und Medien.</vt:lpstr>
      <vt:lpstr>Shakeholer Beziehung</vt:lpstr>
      <vt:lpstr>Thanks.</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lpstr>Kontakt</vt:lpstr>
      <vt:lpstr>Kontakt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Jonas Wolff</cp:lastModifiedBy>
  <cp:revision>2</cp:revision>
  <cp:lastPrinted>2019-07-10T22:14:01Z</cp:lastPrinted>
  <dcterms:created xsi:type="dcterms:W3CDTF">2019-03-07T12:50:16Z</dcterms:created>
  <dcterms:modified xsi:type="dcterms:W3CDTF">2021-11-03T10:20:32Z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